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7" r:id="rId10"/>
    <p:sldId id="264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>
        <p:scale>
          <a:sx n="110" d="100"/>
          <a:sy n="110" d="100"/>
        </p:scale>
        <p:origin x="-24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ARTICLE 00. Electronic Presentation Guidelines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Madam Moderator moves: </a:t>
            </a:r>
          </a:p>
          <a:p>
            <a:pPr algn="l"/>
            <a:r>
              <a:rPr lang="en-US" sz="2800" dirty="0" smtClean="0"/>
              <a:t>That all Town Meeting Presentations be prepared in accordance with these Guidelines.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/>
              <a:t>Safe-title box: anything outside of this box may be cut off on the TV screen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 smtClean="0"/>
              <a:t>: 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548" y="1245214"/>
            <a:ext cx="7825451" cy="86933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ARTICLE 00. Electronic Presentation Guidelines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19350"/>
            <a:ext cx="6934200" cy="1633536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Madam Moderator moves: </a:t>
            </a:r>
          </a:p>
          <a:p>
            <a:pPr algn="l"/>
            <a:r>
              <a:rPr lang="en-US" sz="2800" dirty="0" smtClean="0"/>
              <a:t>That all Town Meeting Presentations be prepared in accordance with these Guidelines.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/>
              <a:t>Safe-title box: anything outside of this box may be cut off on the TV screen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 smtClean="0"/>
              <a:t>: 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349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71550"/>
            <a:ext cx="7772400" cy="91678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General Requirements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09954"/>
            <a:ext cx="6553200" cy="1857196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Article Number and Title on Each Slide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Text of Motion on First and Last Slide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Motions over 100 words are moved “as printed in the handout” and accompanied by a handout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/>
              <a:t>Safe-title box: anything outside of this box may be cut off on the TV screen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9818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 smtClean="0"/>
              <a:t>: 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45374"/>
            <a:ext cx="7772400" cy="88817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1. Safe Title Box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33550"/>
            <a:ext cx="8077200" cy="2438400"/>
          </a:xfrm>
        </p:spPr>
        <p:txBody>
          <a:bodyPr>
            <a:normAutofit/>
          </a:bodyPr>
          <a:lstStyle/>
          <a:p>
            <a:pPr marL="990600" lvl="1" indent="-533400" algn="l">
              <a:buFont typeface="Arial" charset="0"/>
              <a:buChar char="•"/>
            </a:pPr>
            <a:r>
              <a:rPr lang="en-US" altLang="en-US" sz="2400" dirty="0" smtClean="0"/>
              <a:t>Keep content within “safe-title” area, approximately </a:t>
            </a:r>
            <a:r>
              <a:rPr lang="en-US" altLang="en-US" sz="2400" dirty="0"/>
              <a:t>one inch </a:t>
            </a:r>
            <a:r>
              <a:rPr lang="en-US" altLang="en-US" sz="2400" dirty="0" smtClean="0"/>
              <a:t>margin on </a:t>
            </a:r>
            <a:r>
              <a:rPr lang="en-US" altLang="en-US" sz="2400" dirty="0"/>
              <a:t>all </a:t>
            </a:r>
            <a:r>
              <a:rPr lang="en-US" altLang="en-US" sz="2400" dirty="0" smtClean="0"/>
              <a:t>sides, as shown on this slide. </a:t>
            </a:r>
          </a:p>
          <a:p>
            <a:pPr marL="990600" lvl="1" indent="-533400" algn="l">
              <a:buFont typeface="Arial" charset="0"/>
              <a:buChar char="•"/>
            </a:pPr>
            <a:r>
              <a:rPr lang="en-US" altLang="en-US" sz="2400" dirty="0" smtClean="0"/>
              <a:t>Use the safe-title box in this file to create your presentation.  </a:t>
            </a:r>
            <a:r>
              <a:rPr lang="en-US" altLang="en-US" sz="2400" dirty="0"/>
              <a:t>The “safe-title” text in </a:t>
            </a:r>
            <a:r>
              <a:rPr lang="en-US" altLang="en-US" sz="2400" dirty="0" smtClean="0"/>
              <a:t>italics below should be removed from final presentation, along </a:t>
            </a:r>
            <a:r>
              <a:rPr lang="en-US" altLang="en-US" sz="2400" dirty="0"/>
              <a:t>with </a:t>
            </a:r>
            <a:r>
              <a:rPr lang="en-US" altLang="en-US" sz="2400" dirty="0" smtClean="0"/>
              <a:t>the visible border, </a:t>
            </a:r>
            <a:r>
              <a:rPr lang="en-US" altLang="en-US" sz="2400" dirty="0"/>
              <a:t>if desired</a:t>
            </a:r>
            <a:r>
              <a:rPr lang="en-US" altLang="en-US" sz="2400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171950"/>
            <a:ext cx="8305800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4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58"/>
            <a:ext cx="7772400" cy="797719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2. Typeface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93179"/>
            <a:ext cx="8001000" cy="1697770"/>
          </a:xfrm>
        </p:spPr>
        <p:txBody>
          <a:bodyPr>
            <a:noAutofit/>
          </a:bodyPr>
          <a:lstStyle/>
          <a:p>
            <a:pPr marL="1143000" lvl="1" indent="-685800" algn="l">
              <a:buFont typeface="Arial" charset="0"/>
              <a:buChar char="•"/>
            </a:pPr>
            <a:r>
              <a:rPr lang="en-US" altLang="en-US" sz="2000" dirty="0" smtClean="0"/>
              <a:t>Use a sans serif typeface of </a:t>
            </a:r>
            <a:r>
              <a:rPr lang="en-US" altLang="en-US" sz="2000" b="1" dirty="0" smtClean="0">
                <a:solidFill>
                  <a:srgbClr val="FFC000"/>
                </a:solidFill>
              </a:rPr>
              <a:t>no less than 20 pts</a:t>
            </a:r>
            <a:r>
              <a:rPr lang="en-US" altLang="en-US" sz="2000" dirty="0" smtClean="0"/>
              <a:t>. </a:t>
            </a:r>
            <a:r>
              <a:rPr lang="en-US" altLang="en-US" sz="2000" dirty="0"/>
              <a:t>f</a:t>
            </a:r>
            <a:r>
              <a:rPr lang="en-US" altLang="en-US" sz="2000" dirty="0" smtClean="0"/>
              <a:t>or text. Arial is the preferred font. Avoid Times New Roman font as it displays poorly on video.  This text is size 20 font.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057400" y="409575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43815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6424"/>
            <a:ext cx="7772400" cy="65716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3. Graphs and Lines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90750"/>
            <a:ext cx="6400800" cy="1752600"/>
          </a:xfrm>
        </p:spPr>
        <p:txBody>
          <a:bodyPr/>
          <a:lstStyle/>
          <a:p>
            <a:pPr marL="342900" lvl="1" indent="-342900" algn="l">
              <a:buFont typeface="Arial" charset="0"/>
              <a:buChar char="•"/>
            </a:pPr>
            <a:r>
              <a:rPr lang="en-US" altLang="en-US" sz="2400" dirty="0"/>
              <a:t>Make any lines at least 2¼ pts </a:t>
            </a:r>
            <a:r>
              <a:rPr lang="en-US" altLang="en-US" sz="2400" dirty="0" smtClean="0"/>
              <a:t>thick, like the one below. </a:t>
            </a:r>
            <a:r>
              <a:rPr lang="en-US" altLang="en-US" sz="2400" dirty="0"/>
              <a:t>Thin lines will jitter on </a:t>
            </a:r>
            <a:r>
              <a:rPr lang="en-US" altLang="en-US" sz="2400" dirty="0" smtClean="0"/>
              <a:t>video.</a:t>
            </a: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057400" y="371475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67400" y="438150"/>
            <a:ext cx="2819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00:  Guidelines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17064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Safe-title box: anything outside of this box may be cut off on the TV screen</a:t>
            </a:r>
          </a:p>
        </p:txBody>
      </p:sp>
    </p:spTree>
    <p:extLst>
      <p:ext uri="{BB962C8B-B14F-4D97-AF65-F5344CB8AC3E}">
        <p14:creationId xmlns:p14="http://schemas.microsoft.com/office/powerpoint/2010/main" val="89940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0638"/>
            <a:ext cx="7772400" cy="921511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4. Colors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157412"/>
            <a:ext cx="7467600" cy="1895474"/>
          </a:xfrm>
        </p:spPr>
        <p:txBody>
          <a:bodyPr>
            <a:noAutofit/>
          </a:bodyPr>
          <a:lstStyle/>
          <a:p>
            <a:pPr marL="800100" lvl="1" indent="-342900" algn="l">
              <a:buFont typeface="Arial" charset="0"/>
              <a:buChar char="•"/>
            </a:pPr>
            <a:r>
              <a:rPr lang="en-US" altLang="en-US" sz="2400" dirty="0" smtClean="0"/>
              <a:t>Avoid bright red; a dull </a:t>
            </a:r>
            <a:r>
              <a:rPr lang="en-US" altLang="en-US" sz="2400" b="1" dirty="0" smtClean="0">
                <a:solidFill>
                  <a:srgbClr val="A50021"/>
                </a:solidFill>
              </a:rPr>
              <a:t>brick red</a:t>
            </a:r>
            <a:r>
              <a:rPr lang="en-US" altLang="en-US" sz="2400" dirty="0" smtClean="0"/>
              <a:t> displays better on video.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US" altLang="en-US" sz="2400" dirty="0" smtClean="0"/>
              <a:t>Dark backgrounds with light text are most easily visible.</a:t>
            </a:r>
          </a:p>
          <a:p>
            <a:pPr algn="l"/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48150"/>
            <a:ext cx="82296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5"/>
            <a:ext cx="2612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2719155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4404"/>
            <a:ext cx="7772400" cy="95774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5. Text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809750"/>
            <a:ext cx="7315200" cy="2243137"/>
          </a:xfrm>
        </p:spPr>
        <p:txBody>
          <a:bodyPr>
            <a:normAutofit/>
          </a:bodyPr>
          <a:lstStyle/>
          <a:p>
            <a:pPr marL="800100" lvl="1" indent="-3429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400" dirty="0" smtClean="0"/>
              <a:t>To highlight titles or words,</a:t>
            </a:r>
            <a:r>
              <a:rPr lang="en-US" altLang="en-US" sz="2400" b="1" dirty="0" smtClean="0"/>
              <a:t> use a bold font or </a:t>
            </a:r>
            <a:r>
              <a:rPr lang="en-US" altLang="en-US" sz="2400" b="1" dirty="0" smtClean="0">
                <a:solidFill>
                  <a:srgbClr val="FFFF00"/>
                </a:solidFill>
              </a:rPr>
              <a:t>color</a:t>
            </a:r>
            <a:r>
              <a:rPr lang="en-US" altLang="en-US" sz="2400" b="1" dirty="0" smtClean="0"/>
              <a:t>.</a:t>
            </a:r>
            <a:r>
              <a:rPr lang="en-US" altLang="en-US" sz="2400" dirty="0" smtClean="0"/>
              <a:t> </a:t>
            </a:r>
          </a:p>
          <a:p>
            <a:pPr marL="800100" lvl="1" indent="-342900" algn="l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dirty="0" smtClean="0"/>
              <a:t>Be sure that all information on slides agrees with content of spoken presentation, to avoid confusion and inefficiency.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248150"/>
            <a:ext cx="83058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09032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</a:t>
            </a:r>
            <a:r>
              <a:rPr lang="en-US" sz="2000" dirty="0" smtClean="0"/>
              <a:t>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2278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7600"/>
            <a:ext cx="7772400" cy="68595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4000" dirty="0" smtClean="0"/>
              <a:t>6</a:t>
            </a:r>
            <a:r>
              <a:rPr lang="en-US" altLang="en-US" sz="4000" dirty="0"/>
              <a:t>. </a:t>
            </a:r>
            <a:r>
              <a:rPr lang="en-US" altLang="en-US" sz="4000" b="1" dirty="0" smtClean="0"/>
              <a:t>Text Density Per </a:t>
            </a:r>
            <a:r>
              <a:rPr lang="en-US" altLang="en-US" sz="4000" b="1" dirty="0"/>
              <a:t>Slide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71555"/>
            <a:ext cx="7467600" cy="1995847"/>
          </a:xfrm>
        </p:spPr>
        <p:txBody>
          <a:bodyPr>
            <a:normAutofit/>
          </a:bodyPr>
          <a:lstStyle/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600" dirty="0" smtClean="0"/>
              <a:t>Limit the amount of text per slide, so that typeface remains large enough to be readable.</a:t>
            </a:r>
          </a:p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600" dirty="0" smtClean="0"/>
              <a:t>Avoid having too much text for viewers to read in the time that the slide will be on the screen. 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05408"/>
            <a:ext cx="80772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6019800" y="409485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2071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5351"/>
            <a:ext cx="7772400" cy="990599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7. Maps and Charts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85950"/>
            <a:ext cx="7315200" cy="2514600"/>
          </a:xfrm>
        </p:spPr>
        <p:txBody>
          <a:bodyPr>
            <a:norm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Maps and charts should be enlarged to be readable when projected on the screen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Highlight with color or label areas of importance on maps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Maps and charts which cannot be enlarged to be readable should be distributed on handouts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40501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ARTICLE 00: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10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1779</TotalTime>
  <Words>553</Words>
  <Application>Microsoft Office PowerPoint</Application>
  <PresentationFormat>On-screen Show (16:9)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ARTICLE 00. Electronic Presentation Guidelines</vt:lpstr>
      <vt:lpstr>General Requirements</vt:lpstr>
      <vt:lpstr>1. Safe Title Box</vt:lpstr>
      <vt:lpstr>2. Typeface</vt:lpstr>
      <vt:lpstr>3. Graphs and Lines</vt:lpstr>
      <vt:lpstr>4. Colors</vt:lpstr>
      <vt:lpstr>5. Text</vt:lpstr>
      <vt:lpstr> 6. Text Density Per Slide </vt:lpstr>
      <vt:lpstr>7. Maps and Charts</vt:lpstr>
      <vt:lpstr>ARTICLE 00. Electronic Presentation Guidelines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Erin Stevens</cp:lastModifiedBy>
  <cp:revision>34</cp:revision>
  <dcterms:created xsi:type="dcterms:W3CDTF">2018-11-06T01:42:37Z</dcterms:created>
  <dcterms:modified xsi:type="dcterms:W3CDTF">2018-11-07T21:33:16Z</dcterms:modified>
</cp:coreProperties>
</file>