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7" r:id="rId3"/>
    <p:sldId id="388" r:id="rId4"/>
    <p:sldId id="325" r:id="rId5"/>
    <p:sldId id="389" r:id="rId6"/>
    <p:sldId id="390" r:id="rId7"/>
    <p:sldId id="358" r:id="rId8"/>
    <p:sldId id="385" r:id="rId9"/>
    <p:sldId id="351" r:id="rId10"/>
    <p:sldId id="350" r:id="rId11"/>
    <p:sldId id="392" r:id="rId12"/>
    <p:sldId id="394" r:id="rId13"/>
    <p:sldId id="393" r:id="rId14"/>
    <p:sldId id="383" r:id="rId15"/>
    <p:sldId id="384" r:id="rId16"/>
    <p:sldId id="356" r:id="rId17"/>
    <p:sldId id="352" r:id="rId18"/>
    <p:sldId id="382" r:id="rId19"/>
    <p:sldId id="386" r:id="rId20"/>
    <p:sldId id="301" r:id="rId21"/>
    <p:sldId id="391" r:id="rId22"/>
    <p:sldId id="339" r:id="rId23"/>
    <p:sldId id="283" r:id="rId24"/>
    <p:sldId id="257" r:id="rId25"/>
    <p:sldId id="258" r:id="rId26"/>
    <p:sldId id="373" r:id="rId27"/>
    <p:sldId id="376" r:id="rId28"/>
    <p:sldId id="379" r:id="rId29"/>
    <p:sldId id="369" r:id="rId30"/>
    <p:sldId id="320" r:id="rId31"/>
    <p:sldId id="378" r:id="rId32"/>
    <p:sldId id="377" r:id="rId33"/>
    <p:sldId id="374" r:id="rId3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 userDrawn="1">
          <p15:clr>
            <a:srgbClr val="A4A3A4"/>
          </p15:clr>
        </p15:guide>
        <p15:guide id="2" pos="2252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D92A4-B329-4874-90BE-2A2A8375AE82}" v="102" dt="2019-02-05T18:32:51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2226" autoAdjust="0"/>
  </p:normalViewPr>
  <p:slideViewPr>
    <p:cSldViewPr>
      <p:cViewPr varScale="1">
        <p:scale>
          <a:sx n="71" d="100"/>
          <a:sy n="71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8" y="90"/>
      </p:cViewPr>
      <p:guideLst>
        <p:guide orient="horz" pos="2961"/>
        <p:guide pos="2252"/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oney, Kevin" userId="d096ec70-ecb0-41bd-beaa-2ea96790070a" providerId="ADAL" clId="{AADD92A4-B329-4874-90BE-2A2A8375AE82}"/>
    <pc:docChg chg="undo redo custSel addSld delSld modSld sldOrd">
      <pc:chgData name="Mahoney, Kevin" userId="d096ec70-ecb0-41bd-beaa-2ea96790070a" providerId="ADAL" clId="{AADD92A4-B329-4874-90BE-2A2A8375AE82}" dt="2019-02-05T18:59:14.574" v="3873" actId="20577"/>
      <pc:docMkLst>
        <pc:docMk/>
      </pc:docMkLst>
      <pc:sldChg chg="modSp">
        <pc:chgData name="Mahoney, Kevin" userId="d096ec70-ecb0-41bd-beaa-2ea96790070a" providerId="ADAL" clId="{AADD92A4-B329-4874-90BE-2A2A8375AE82}" dt="2019-02-04T15:25:46.529" v="5" actId="20577"/>
        <pc:sldMkLst>
          <pc:docMk/>
          <pc:sldMk cId="1555206915" sldId="257"/>
        </pc:sldMkLst>
        <pc:spChg chg="mod">
          <ac:chgData name="Mahoney, Kevin" userId="d096ec70-ecb0-41bd-beaa-2ea96790070a" providerId="ADAL" clId="{AADD92A4-B329-4874-90BE-2A2A8375AE82}" dt="2019-02-04T15:25:46.529" v="5" actId="20577"/>
          <ac:spMkLst>
            <pc:docMk/>
            <pc:sldMk cId="1555206915" sldId="257"/>
            <ac:spMk id="2" creationId="{00000000-0000-0000-0000-000000000000}"/>
          </ac:spMkLst>
        </pc:spChg>
      </pc:sldChg>
      <pc:sldChg chg="modSp add modNotesTx">
        <pc:chgData name="Mahoney, Kevin" userId="d096ec70-ecb0-41bd-beaa-2ea96790070a" providerId="ADAL" clId="{AADD92A4-B329-4874-90BE-2A2A8375AE82}" dt="2019-02-05T18:36:22.389" v="2964" actId="20577"/>
        <pc:sldMkLst>
          <pc:docMk/>
          <pc:sldMk cId="781831379" sldId="258"/>
        </pc:sldMkLst>
        <pc:spChg chg="mod">
          <ac:chgData name="Mahoney, Kevin" userId="d096ec70-ecb0-41bd-beaa-2ea96790070a" providerId="ADAL" clId="{AADD92A4-B329-4874-90BE-2A2A8375AE82}" dt="2019-02-04T15:31:05.424" v="86" actId="255"/>
          <ac:spMkLst>
            <pc:docMk/>
            <pc:sldMk cId="781831379" sldId="258"/>
            <ac:spMk id="2" creationId="{00000000-0000-0000-0000-000000000000}"/>
          </ac:spMkLst>
        </pc:spChg>
        <pc:spChg chg="mod">
          <ac:chgData name="Mahoney, Kevin" userId="d096ec70-ecb0-41bd-beaa-2ea96790070a" providerId="ADAL" clId="{AADD92A4-B329-4874-90BE-2A2A8375AE82}" dt="2019-02-04T15:28:01.384" v="6"/>
          <ac:spMkLst>
            <pc:docMk/>
            <pc:sldMk cId="781831379" sldId="258"/>
            <ac:spMk id="4" creationId="{00000000-0000-0000-0000-000000000000}"/>
          </ac:spMkLst>
        </pc:spChg>
      </pc:sldChg>
      <pc:sldChg chg="addSp delSp modSp mod ord modNotesTx">
        <pc:chgData name="Mahoney, Kevin" userId="d096ec70-ecb0-41bd-beaa-2ea96790070a" providerId="ADAL" clId="{AADD92A4-B329-4874-90BE-2A2A8375AE82}" dt="2019-02-05T18:35:07.297" v="2905" actId="20577"/>
        <pc:sldMkLst>
          <pc:docMk/>
          <pc:sldMk cId="0" sldId="283"/>
        </pc:sldMkLst>
        <pc:graphicFrameChg chg="del">
          <ac:chgData name="Mahoney, Kevin" userId="d096ec70-ecb0-41bd-beaa-2ea96790070a" providerId="ADAL" clId="{AADD92A4-B329-4874-90BE-2A2A8375AE82}" dt="2019-02-04T16:34:55.999" v="382" actId="478"/>
          <ac:graphicFrameMkLst>
            <pc:docMk/>
            <pc:sldMk cId="0" sldId="283"/>
            <ac:graphicFrameMk id="5" creationId="{00000000-0008-0000-0A00-000003000000}"/>
          </ac:graphicFrameMkLst>
        </pc:graphicFrameChg>
        <pc:graphicFrameChg chg="add mod">
          <ac:chgData name="Mahoney, Kevin" userId="d096ec70-ecb0-41bd-beaa-2ea96790070a" providerId="ADAL" clId="{AADD92A4-B329-4874-90BE-2A2A8375AE82}" dt="2019-02-04T16:35:25.643" v="387" actId="14100"/>
          <ac:graphicFrameMkLst>
            <pc:docMk/>
            <pc:sldMk cId="0" sldId="283"/>
            <ac:graphicFrameMk id="6" creationId="{00000000-0008-0000-0A00-000003000000}"/>
          </ac:graphicFrameMkLst>
        </pc:graphicFrameChg>
      </pc:sldChg>
      <pc:sldChg chg="modSp">
        <pc:chgData name="Mahoney, Kevin" userId="d096ec70-ecb0-41bd-beaa-2ea96790070a" providerId="ADAL" clId="{AADD92A4-B329-4874-90BE-2A2A8375AE82}" dt="2019-02-04T18:13:41.256" v="1328" actId="20577"/>
        <pc:sldMkLst>
          <pc:docMk/>
          <pc:sldMk cId="0" sldId="301"/>
        </pc:sldMkLst>
        <pc:spChg chg="mod">
          <ac:chgData name="Mahoney, Kevin" userId="d096ec70-ecb0-41bd-beaa-2ea96790070a" providerId="ADAL" clId="{AADD92A4-B329-4874-90BE-2A2A8375AE82}" dt="2019-02-04T18:13:41.256" v="1328" actId="20577"/>
          <ac:spMkLst>
            <pc:docMk/>
            <pc:sldMk cId="0" sldId="301"/>
            <ac:spMk id="5" creationId="{00000000-0000-0000-0000-000000000000}"/>
          </ac:spMkLst>
        </pc:spChg>
      </pc:sldChg>
      <pc:sldChg chg="modSp del">
        <pc:chgData name="Mahoney, Kevin" userId="d096ec70-ecb0-41bd-beaa-2ea96790070a" providerId="ADAL" clId="{AADD92A4-B329-4874-90BE-2A2A8375AE82}" dt="2019-02-04T17:59:29.723" v="1210" actId="2696"/>
        <pc:sldMkLst>
          <pc:docMk/>
          <pc:sldMk cId="3967167779" sldId="319"/>
        </pc:sldMkLst>
        <pc:spChg chg="mod">
          <ac:chgData name="Mahoney, Kevin" userId="d096ec70-ecb0-41bd-beaa-2ea96790070a" providerId="ADAL" clId="{AADD92A4-B329-4874-90BE-2A2A8375AE82}" dt="2019-02-04T15:30:33.739" v="85" actId="20577"/>
          <ac:spMkLst>
            <pc:docMk/>
            <pc:sldMk cId="3967167779" sldId="319"/>
            <ac:spMk id="3" creationId="{00000000-0000-0000-0000-000000000000}"/>
          </ac:spMkLst>
        </pc:spChg>
      </pc:sldChg>
      <pc:sldChg chg="modSp ord modNotesTx">
        <pc:chgData name="Mahoney, Kevin" userId="d096ec70-ecb0-41bd-beaa-2ea96790070a" providerId="ADAL" clId="{AADD92A4-B329-4874-90BE-2A2A8375AE82}" dt="2019-02-05T18:41:53.512" v="3302" actId="20577"/>
        <pc:sldMkLst>
          <pc:docMk/>
          <pc:sldMk cId="3896384098" sldId="320"/>
        </pc:sldMkLst>
        <pc:spChg chg="mod">
          <ac:chgData name="Mahoney, Kevin" userId="d096ec70-ecb0-41bd-beaa-2ea96790070a" providerId="ADAL" clId="{AADD92A4-B329-4874-90BE-2A2A8375AE82}" dt="2019-02-04T20:21:34.357" v="1804" actId="20577"/>
          <ac:spMkLst>
            <pc:docMk/>
            <pc:sldMk cId="3896384098" sldId="320"/>
            <ac:spMk id="2" creationId="{00000000-0000-0000-0000-000000000000}"/>
          </ac:spMkLst>
        </pc:spChg>
        <pc:spChg chg="mod">
          <ac:chgData name="Mahoney, Kevin" userId="d096ec70-ecb0-41bd-beaa-2ea96790070a" providerId="ADAL" clId="{AADD92A4-B329-4874-90BE-2A2A8375AE82}" dt="2019-02-05T18:40:04.124" v="3117" actId="20577"/>
          <ac:spMkLst>
            <pc:docMk/>
            <pc:sldMk cId="3896384098" sldId="320"/>
            <ac:spMk id="3" creationId="{00000000-0000-0000-0000-000000000000}"/>
          </ac:spMkLst>
        </pc:spChg>
      </pc:sldChg>
      <pc:sldChg chg="addSp delSp modSp mod ord modNotesTx">
        <pc:chgData name="Mahoney, Kevin" userId="d096ec70-ecb0-41bd-beaa-2ea96790070a" providerId="ADAL" clId="{AADD92A4-B329-4874-90BE-2A2A8375AE82}" dt="2019-02-05T18:31:39.436" v="2748" actId="20577"/>
        <pc:sldMkLst>
          <pc:docMk/>
          <pc:sldMk cId="2495483322" sldId="339"/>
        </pc:sldMkLst>
        <pc:spChg chg="add del mod">
          <ac:chgData name="Mahoney, Kevin" userId="d096ec70-ecb0-41bd-beaa-2ea96790070a" providerId="ADAL" clId="{AADD92A4-B329-4874-90BE-2A2A8375AE82}" dt="2019-02-04T16:32:41.559" v="377"/>
          <ac:spMkLst>
            <pc:docMk/>
            <pc:sldMk cId="2495483322" sldId="339"/>
            <ac:spMk id="3" creationId="{08AEC1BB-E855-43C0-9261-5B85E3CA3446}"/>
          </ac:spMkLst>
        </pc:spChg>
        <pc:graphicFrameChg chg="del">
          <ac:chgData name="Mahoney, Kevin" userId="d096ec70-ecb0-41bd-beaa-2ea96790070a" providerId="ADAL" clId="{AADD92A4-B329-4874-90BE-2A2A8375AE82}" dt="2019-02-04T16:32:24.124" v="374" actId="478"/>
          <ac:graphicFrameMkLst>
            <pc:docMk/>
            <pc:sldMk cId="2495483322" sldId="339"/>
            <ac:graphicFrameMk id="6" creationId="{00000000-0008-0000-0500-000003000000}"/>
          </ac:graphicFrameMkLst>
        </pc:graphicFrameChg>
        <pc:graphicFrameChg chg="add mod">
          <ac:chgData name="Mahoney, Kevin" userId="d096ec70-ecb0-41bd-beaa-2ea96790070a" providerId="ADAL" clId="{AADD92A4-B329-4874-90BE-2A2A8375AE82}" dt="2019-02-04T16:32:41.559" v="377"/>
          <ac:graphicFrameMkLst>
            <pc:docMk/>
            <pc:sldMk cId="2495483322" sldId="339"/>
            <ac:graphicFrameMk id="7" creationId="{00000000-0008-0000-0500-000003000000}"/>
          </ac:graphicFrameMkLst>
        </pc:graphicFrameChg>
      </pc:sldChg>
      <pc:sldChg chg="modSp">
        <pc:chgData name="Mahoney, Kevin" userId="d096ec70-ecb0-41bd-beaa-2ea96790070a" providerId="ADAL" clId="{AADD92A4-B329-4874-90BE-2A2A8375AE82}" dt="2019-02-04T17:57:05.295" v="1205" actId="20577"/>
        <pc:sldMkLst>
          <pc:docMk/>
          <pc:sldMk cId="1090346427" sldId="350"/>
        </pc:sldMkLst>
        <pc:spChg chg="mod">
          <ac:chgData name="Mahoney, Kevin" userId="d096ec70-ecb0-41bd-beaa-2ea96790070a" providerId="ADAL" clId="{AADD92A4-B329-4874-90BE-2A2A8375AE82}" dt="2019-02-04T17:57:05.295" v="1205" actId="20577"/>
          <ac:spMkLst>
            <pc:docMk/>
            <pc:sldMk cId="1090346427" sldId="350"/>
            <ac:spMk id="3" creationId="{00000000-0000-0000-0000-000000000000}"/>
          </ac:spMkLst>
        </pc:spChg>
      </pc:sldChg>
      <pc:sldChg chg="addSp delSp modSp mod modNotesTx">
        <pc:chgData name="Mahoney, Kevin" userId="d096ec70-ecb0-41bd-beaa-2ea96790070a" providerId="ADAL" clId="{AADD92A4-B329-4874-90BE-2A2A8375AE82}" dt="2019-02-05T18:34:41.813" v="2849" actId="20577"/>
        <pc:sldMkLst>
          <pc:docMk/>
          <pc:sldMk cId="3643824459" sldId="351"/>
        </pc:sldMkLst>
        <pc:spChg chg="add del mod">
          <ac:chgData name="Mahoney, Kevin" userId="d096ec70-ecb0-41bd-beaa-2ea96790070a" providerId="ADAL" clId="{AADD92A4-B329-4874-90BE-2A2A8375AE82}" dt="2019-02-04T16:33:58.676" v="381"/>
          <ac:spMkLst>
            <pc:docMk/>
            <pc:sldMk cId="3643824459" sldId="351"/>
            <ac:spMk id="3" creationId="{6E2D38A4-F268-4A54-B2DA-60A1CCCD75DE}"/>
          </ac:spMkLst>
        </pc:spChg>
        <pc:graphicFrameChg chg="del">
          <ac:chgData name="Mahoney, Kevin" userId="d096ec70-ecb0-41bd-beaa-2ea96790070a" providerId="ADAL" clId="{AADD92A4-B329-4874-90BE-2A2A8375AE82}" dt="2019-02-04T16:33:39.241" v="378" actId="478"/>
          <ac:graphicFrameMkLst>
            <pc:docMk/>
            <pc:sldMk cId="3643824459" sldId="351"/>
            <ac:graphicFrameMk id="6" creationId="{00000000-0008-0000-0900-000002000000}"/>
          </ac:graphicFrameMkLst>
        </pc:graphicFrameChg>
        <pc:graphicFrameChg chg="add mod">
          <ac:chgData name="Mahoney, Kevin" userId="d096ec70-ecb0-41bd-beaa-2ea96790070a" providerId="ADAL" clId="{AADD92A4-B329-4874-90BE-2A2A8375AE82}" dt="2019-02-04T16:33:58.676" v="381"/>
          <ac:graphicFrameMkLst>
            <pc:docMk/>
            <pc:sldMk cId="3643824459" sldId="351"/>
            <ac:graphicFrameMk id="7" creationId="{00000000-0008-0000-0900-000002000000}"/>
          </ac:graphicFrameMkLst>
        </pc:graphicFrameChg>
      </pc:sldChg>
      <pc:sldChg chg="modSp add del modNotesTx">
        <pc:chgData name="Mahoney, Kevin" userId="d096ec70-ecb0-41bd-beaa-2ea96790070a" providerId="ADAL" clId="{AADD92A4-B329-4874-90BE-2A2A8375AE82}" dt="2019-02-05T18:30:49.078" v="2715" actId="20577"/>
        <pc:sldMkLst>
          <pc:docMk/>
          <pc:sldMk cId="1945601582" sldId="352"/>
        </pc:sldMkLst>
        <pc:spChg chg="mod">
          <ac:chgData name="Mahoney, Kevin" userId="d096ec70-ecb0-41bd-beaa-2ea96790070a" providerId="ADAL" clId="{AADD92A4-B329-4874-90BE-2A2A8375AE82}" dt="2019-02-04T16:02:31.846" v="88" actId="20577"/>
          <ac:spMkLst>
            <pc:docMk/>
            <pc:sldMk cId="1945601582" sldId="352"/>
            <ac:spMk id="2" creationId="{00000000-0000-0000-0000-000000000000}"/>
          </ac:spMkLst>
        </pc:spChg>
        <pc:spChg chg="mod">
          <ac:chgData name="Mahoney, Kevin" userId="d096ec70-ecb0-41bd-beaa-2ea96790070a" providerId="ADAL" clId="{AADD92A4-B329-4874-90BE-2A2A8375AE82}" dt="2019-02-04T16:06:30.501" v="131" actId="20577"/>
          <ac:spMkLst>
            <pc:docMk/>
            <pc:sldMk cId="1945601582" sldId="352"/>
            <ac:spMk id="3" creationId="{00000000-0000-0000-0000-000000000000}"/>
          </ac:spMkLst>
        </pc:spChg>
      </pc:sldChg>
      <pc:sldChg chg="modNotesTx">
        <pc:chgData name="Mahoney, Kevin" userId="d096ec70-ecb0-41bd-beaa-2ea96790070a" providerId="ADAL" clId="{AADD92A4-B329-4874-90BE-2A2A8375AE82}" dt="2019-02-05T18:30:09.282" v="2680" actId="20577"/>
        <pc:sldMkLst>
          <pc:docMk/>
          <pc:sldMk cId="3969633768" sldId="356"/>
        </pc:sldMkLst>
      </pc:sldChg>
      <pc:sldChg chg="modSp ord">
        <pc:chgData name="Mahoney, Kevin" userId="d096ec70-ecb0-41bd-beaa-2ea96790070a" providerId="ADAL" clId="{AADD92A4-B329-4874-90BE-2A2A8375AE82}" dt="2019-02-04T19:17:00.788" v="1544" actId="20577"/>
        <pc:sldMkLst>
          <pc:docMk/>
          <pc:sldMk cId="3894749036" sldId="357"/>
        </pc:sldMkLst>
        <pc:spChg chg="mod">
          <ac:chgData name="Mahoney, Kevin" userId="d096ec70-ecb0-41bd-beaa-2ea96790070a" providerId="ADAL" clId="{AADD92A4-B329-4874-90BE-2A2A8375AE82}" dt="2019-02-04T19:17:00.788" v="1544" actId="20577"/>
          <ac:spMkLst>
            <pc:docMk/>
            <pc:sldMk cId="3894749036" sldId="357"/>
            <ac:spMk id="58372" creationId="{377C6867-E6A0-4503-9C4D-0A62A0F35CF3}"/>
          </ac:spMkLst>
        </pc:spChg>
        <pc:graphicFrameChg chg="mod modGraphic">
          <ac:chgData name="Mahoney, Kevin" userId="d096ec70-ecb0-41bd-beaa-2ea96790070a" providerId="ADAL" clId="{AADD92A4-B329-4874-90BE-2A2A8375AE82}" dt="2019-02-04T16:30:02.623" v="373" actId="122"/>
          <ac:graphicFrameMkLst>
            <pc:docMk/>
            <pc:sldMk cId="3894749036" sldId="357"/>
            <ac:graphicFrameMk id="7" creationId="{C9AED915-2E98-4ECA-8AF8-6ABBDFFA0D24}"/>
          </ac:graphicFrameMkLst>
        </pc:graphicFrameChg>
      </pc:sldChg>
      <pc:sldChg chg="modSp">
        <pc:chgData name="Mahoney, Kevin" userId="d096ec70-ecb0-41bd-beaa-2ea96790070a" providerId="ADAL" clId="{AADD92A4-B329-4874-90BE-2A2A8375AE82}" dt="2019-02-04T19:21:53.936" v="1641" actId="20577"/>
        <pc:sldMkLst>
          <pc:docMk/>
          <pc:sldMk cId="2408138195" sldId="358"/>
        </pc:sldMkLst>
        <pc:spChg chg="mod">
          <ac:chgData name="Mahoney, Kevin" userId="d096ec70-ecb0-41bd-beaa-2ea96790070a" providerId="ADAL" clId="{AADD92A4-B329-4874-90BE-2A2A8375AE82}" dt="2019-02-04T19:21:53.936" v="1641" actId="20577"/>
          <ac:spMkLst>
            <pc:docMk/>
            <pc:sldMk cId="2408138195" sldId="358"/>
            <ac:spMk id="21" creationId="{5D9B7315-6D0E-4059-A4E9-757E9B993748}"/>
          </ac:spMkLst>
        </pc:spChg>
        <pc:picChg chg="mod">
          <ac:chgData name="Mahoney, Kevin" userId="d096ec70-ecb0-41bd-beaa-2ea96790070a" providerId="ADAL" clId="{AADD92A4-B329-4874-90BE-2A2A8375AE82}" dt="2019-02-04T17:54:11.980" v="1018" actId="14100"/>
          <ac:picMkLst>
            <pc:docMk/>
            <pc:sldMk cId="2408138195" sldId="358"/>
            <ac:picMk id="20" creationId="{E8E5F952-F96C-44AE-9A0B-E65D1B9A44F6}"/>
          </ac:picMkLst>
        </pc:picChg>
      </pc:sldChg>
      <pc:sldChg chg="del">
        <pc:chgData name="Mahoney, Kevin" userId="d096ec70-ecb0-41bd-beaa-2ea96790070a" providerId="ADAL" clId="{AADD92A4-B329-4874-90BE-2A2A8375AE82}" dt="2019-02-04T17:15:59.458" v="911" actId="2696"/>
        <pc:sldMkLst>
          <pc:docMk/>
          <pc:sldMk cId="641630508" sldId="360"/>
        </pc:sldMkLst>
      </pc:sldChg>
      <pc:sldChg chg="del">
        <pc:chgData name="Mahoney, Kevin" userId="d096ec70-ecb0-41bd-beaa-2ea96790070a" providerId="ADAL" clId="{AADD92A4-B329-4874-90BE-2A2A8375AE82}" dt="2019-02-04T17:58:36.285" v="1207" actId="2696"/>
        <pc:sldMkLst>
          <pc:docMk/>
          <pc:sldMk cId="3195162743" sldId="361"/>
        </pc:sldMkLst>
      </pc:sldChg>
      <pc:sldChg chg="modSp modNotesTx">
        <pc:chgData name="Mahoney, Kevin" userId="d096ec70-ecb0-41bd-beaa-2ea96790070a" providerId="ADAL" clId="{AADD92A4-B329-4874-90BE-2A2A8375AE82}" dt="2019-02-05T18:37:50.939" v="3033" actId="5793"/>
        <pc:sldMkLst>
          <pc:docMk/>
          <pc:sldMk cId="1557418723" sldId="369"/>
        </pc:sldMkLst>
        <pc:spChg chg="mod">
          <ac:chgData name="Mahoney, Kevin" userId="d096ec70-ecb0-41bd-beaa-2ea96790070a" providerId="ADAL" clId="{AADD92A4-B329-4874-90BE-2A2A8375AE82}" dt="2019-02-04T18:00:40.261" v="1238" actId="20577"/>
          <ac:spMkLst>
            <pc:docMk/>
            <pc:sldMk cId="1557418723" sldId="369"/>
            <ac:spMk id="2" creationId="{0EAB705A-22FB-41E3-98DC-4F4072583AC9}"/>
          </ac:spMkLst>
        </pc:spChg>
        <pc:spChg chg="mod">
          <ac:chgData name="Mahoney, Kevin" userId="d096ec70-ecb0-41bd-beaa-2ea96790070a" providerId="ADAL" clId="{AADD92A4-B329-4874-90BE-2A2A8375AE82}" dt="2019-02-04T19:11:52.454" v="1541" actId="255"/>
          <ac:spMkLst>
            <pc:docMk/>
            <pc:sldMk cId="1557418723" sldId="369"/>
            <ac:spMk id="3" creationId="{33052CD5-E4C1-4137-B1B3-B21E07BB1EBB}"/>
          </ac:spMkLst>
        </pc:spChg>
      </pc:sldChg>
      <pc:sldChg chg="modSp del ord">
        <pc:chgData name="Mahoney, Kevin" userId="d096ec70-ecb0-41bd-beaa-2ea96790070a" providerId="ADAL" clId="{AADD92A4-B329-4874-90BE-2A2A8375AE82}" dt="2019-02-04T19:12:00.970" v="1542" actId="2696"/>
        <pc:sldMkLst>
          <pc:docMk/>
          <pc:sldMk cId="745785040" sldId="370"/>
        </pc:sldMkLst>
        <pc:spChg chg="mod">
          <ac:chgData name="Mahoney, Kevin" userId="d096ec70-ecb0-41bd-beaa-2ea96790070a" providerId="ADAL" clId="{AADD92A4-B329-4874-90BE-2A2A8375AE82}" dt="2019-02-04T19:06:10.932" v="1372" actId="27636"/>
          <ac:spMkLst>
            <pc:docMk/>
            <pc:sldMk cId="745785040" sldId="370"/>
            <ac:spMk id="3" creationId="{2FE24FF4-215F-42DD-99B4-CCDABD3E6056}"/>
          </ac:spMkLst>
        </pc:spChg>
      </pc:sldChg>
      <pc:sldChg chg="del">
        <pc:chgData name="Mahoney, Kevin" userId="d096ec70-ecb0-41bd-beaa-2ea96790070a" providerId="ADAL" clId="{AADD92A4-B329-4874-90BE-2A2A8375AE82}" dt="2019-02-04T15:28:03.645" v="7" actId="2696"/>
        <pc:sldMkLst>
          <pc:docMk/>
          <pc:sldMk cId="3269414279" sldId="371"/>
        </pc:sldMkLst>
      </pc:sldChg>
      <pc:sldChg chg="modSp modNotesTx">
        <pc:chgData name="Mahoney, Kevin" userId="d096ec70-ecb0-41bd-beaa-2ea96790070a" providerId="ADAL" clId="{AADD92A4-B329-4874-90BE-2A2A8375AE82}" dt="2019-02-05T18:57:19.171" v="3724" actId="20577"/>
        <pc:sldMkLst>
          <pc:docMk/>
          <pc:sldMk cId="3293619315" sldId="373"/>
        </pc:sldMkLst>
        <pc:spChg chg="mod">
          <ac:chgData name="Mahoney, Kevin" userId="d096ec70-ecb0-41bd-beaa-2ea96790070a" providerId="ADAL" clId="{AADD92A4-B329-4874-90BE-2A2A8375AE82}" dt="2019-02-04T20:43:51.557" v="1900" actId="20577"/>
          <ac:spMkLst>
            <pc:docMk/>
            <pc:sldMk cId="3293619315" sldId="373"/>
            <ac:spMk id="2" creationId="{00000000-0000-0000-0000-000000000000}"/>
          </ac:spMkLst>
        </pc:spChg>
        <pc:graphicFrameChg chg="mod modGraphic">
          <ac:chgData name="Mahoney, Kevin" userId="d096ec70-ecb0-41bd-beaa-2ea96790070a" providerId="ADAL" clId="{AADD92A4-B329-4874-90BE-2A2A8375AE82}" dt="2019-02-04T20:53:18.217" v="2179" actId="20577"/>
          <ac:graphicFrameMkLst>
            <pc:docMk/>
            <pc:sldMk cId="3293619315" sldId="373"/>
            <ac:graphicFrameMk id="6" creationId="{00000000-0000-0000-0000-000000000000}"/>
          </ac:graphicFrameMkLst>
        </pc:graphicFrameChg>
      </pc:sldChg>
      <pc:sldChg chg="modSp">
        <pc:chgData name="Mahoney, Kevin" userId="d096ec70-ecb0-41bd-beaa-2ea96790070a" providerId="ADAL" clId="{AADD92A4-B329-4874-90BE-2A2A8375AE82}" dt="2019-02-05T18:59:14.574" v="3873" actId="20577"/>
        <pc:sldMkLst>
          <pc:docMk/>
          <pc:sldMk cId="3009869339" sldId="374"/>
        </pc:sldMkLst>
        <pc:graphicFrameChg chg="mod modGraphic">
          <ac:chgData name="Mahoney, Kevin" userId="d096ec70-ecb0-41bd-beaa-2ea96790070a" providerId="ADAL" clId="{AADD92A4-B329-4874-90BE-2A2A8375AE82}" dt="2019-02-05T18:59:14.574" v="3873" actId="20577"/>
          <ac:graphicFrameMkLst>
            <pc:docMk/>
            <pc:sldMk cId="3009869339" sldId="374"/>
            <ac:graphicFrameMk id="5" creationId="{00000000-0000-0000-0000-000000000000}"/>
          </ac:graphicFrameMkLst>
        </pc:graphicFrameChg>
      </pc:sldChg>
      <pc:sldChg chg="modSp modNotesTx">
        <pc:chgData name="Mahoney, Kevin" userId="d096ec70-ecb0-41bd-beaa-2ea96790070a" providerId="ADAL" clId="{AADD92A4-B329-4874-90BE-2A2A8375AE82}" dt="2019-02-05T18:25:23.732" v="2455" actId="20577"/>
        <pc:sldMkLst>
          <pc:docMk/>
          <pc:sldMk cId="1491401514" sldId="375"/>
        </pc:sldMkLst>
        <pc:spChg chg="mod">
          <ac:chgData name="Mahoney, Kevin" userId="d096ec70-ecb0-41bd-beaa-2ea96790070a" providerId="ADAL" clId="{AADD92A4-B329-4874-90BE-2A2A8375AE82}" dt="2019-02-04T20:22:04.715" v="1806" actId="20577"/>
          <ac:spMkLst>
            <pc:docMk/>
            <pc:sldMk cId="1491401514" sldId="375"/>
            <ac:spMk id="2" creationId="{00000000-0000-0000-0000-000000000000}"/>
          </ac:spMkLst>
        </pc:spChg>
        <pc:graphicFrameChg chg="mod modGraphic">
          <ac:chgData name="Mahoney, Kevin" userId="d096ec70-ecb0-41bd-beaa-2ea96790070a" providerId="ADAL" clId="{AADD92A4-B329-4874-90BE-2A2A8375AE82}" dt="2019-02-04T20:43:17.546" v="1898" actId="20577"/>
          <ac:graphicFrameMkLst>
            <pc:docMk/>
            <pc:sldMk cId="1491401514" sldId="375"/>
            <ac:graphicFrameMk id="5" creationId="{00000000-0000-0000-0000-000000000000}"/>
          </ac:graphicFrameMkLst>
        </pc:graphicFrameChg>
      </pc:sldChg>
      <pc:sldChg chg="modSp ord modNotesTx">
        <pc:chgData name="Mahoney, Kevin" userId="d096ec70-ecb0-41bd-beaa-2ea96790070a" providerId="ADAL" clId="{AADD92A4-B329-4874-90BE-2A2A8375AE82}" dt="2019-02-05T18:37:10.513" v="3011" actId="20577"/>
        <pc:sldMkLst>
          <pc:docMk/>
          <pc:sldMk cId="819631255" sldId="376"/>
        </pc:sldMkLst>
        <pc:spChg chg="mod">
          <ac:chgData name="Mahoney, Kevin" userId="d096ec70-ecb0-41bd-beaa-2ea96790070a" providerId="ADAL" clId="{AADD92A4-B329-4874-90BE-2A2A8375AE82}" dt="2019-02-04T17:16:51.477" v="915" actId="20577"/>
          <ac:spMkLst>
            <pc:docMk/>
            <pc:sldMk cId="819631255" sldId="376"/>
            <ac:spMk id="22" creationId="{AD900112-9FCD-47A8-B134-AA414020AD14}"/>
          </ac:spMkLst>
        </pc:spChg>
      </pc:sldChg>
      <pc:sldChg chg="addSp delSp modSp add modNotesTx">
        <pc:chgData name="Mahoney, Kevin" userId="d096ec70-ecb0-41bd-beaa-2ea96790070a" providerId="ADAL" clId="{AADD92A4-B329-4874-90BE-2A2A8375AE82}" dt="2019-02-05T18:48:40.261" v="3530" actId="20577"/>
        <pc:sldMkLst>
          <pc:docMk/>
          <pc:sldMk cId="1415636509" sldId="377"/>
        </pc:sldMkLst>
        <pc:spChg chg="del">
          <ac:chgData name="Mahoney, Kevin" userId="d096ec70-ecb0-41bd-beaa-2ea96790070a" providerId="ADAL" clId="{AADD92A4-B329-4874-90BE-2A2A8375AE82}" dt="2019-02-04T16:36:48.545" v="389"/>
          <ac:spMkLst>
            <pc:docMk/>
            <pc:sldMk cId="1415636509" sldId="377"/>
            <ac:spMk id="2" creationId="{D55F127D-6C73-46AD-8492-F2B3C95216E3}"/>
          </ac:spMkLst>
        </pc:spChg>
        <pc:spChg chg="del">
          <ac:chgData name="Mahoney, Kevin" userId="d096ec70-ecb0-41bd-beaa-2ea96790070a" providerId="ADAL" clId="{AADD92A4-B329-4874-90BE-2A2A8375AE82}" dt="2019-02-04T16:36:48.545" v="389"/>
          <ac:spMkLst>
            <pc:docMk/>
            <pc:sldMk cId="1415636509" sldId="377"/>
            <ac:spMk id="3" creationId="{A03677A7-ADC6-4CF8-A3B9-15EB547EA441}"/>
          </ac:spMkLst>
        </pc:spChg>
        <pc:spChg chg="mod">
          <ac:chgData name="Mahoney, Kevin" userId="d096ec70-ecb0-41bd-beaa-2ea96790070a" providerId="ADAL" clId="{AADD92A4-B329-4874-90BE-2A2A8375AE82}" dt="2019-02-04T19:27:07.391" v="1645" actId="20577"/>
          <ac:spMkLst>
            <pc:docMk/>
            <pc:sldMk cId="1415636509" sldId="377"/>
            <ac:spMk id="4" creationId="{2BC6F9CA-6107-4182-9095-F4E84501F972}"/>
          </ac:spMkLst>
        </pc:spChg>
        <pc:spChg chg="add mod">
          <ac:chgData name="Mahoney, Kevin" userId="d096ec70-ecb0-41bd-beaa-2ea96790070a" providerId="ADAL" clId="{AADD92A4-B329-4874-90BE-2A2A8375AE82}" dt="2019-02-04T16:37:23.867" v="434" actId="20577"/>
          <ac:spMkLst>
            <pc:docMk/>
            <pc:sldMk cId="1415636509" sldId="377"/>
            <ac:spMk id="5" creationId="{44E14E45-E22E-4A60-86CF-C8EDB10AD829}"/>
          </ac:spMkLst>
        </pc:spChg>
        <pc:spChg chg="add mod">
          <ac:chgData name="Mahoney, Kevin" userId="d096ec70-ecb0-41bd-beaa-2ea96790070a" providerId="ADAL" clId="{AADD92A4-B329-4874-90BE-2A2A8375AE82}" dt="2019-02-04T20:17:01.018" v="1802"/>
          <ac:spMkLst>
            <pc:docMk/>
            <pc:sldMk cId="1415636509" sldId="377"/>
            <ac:spMk id="6" creationId="{77EF3A7E-9D9E-4AE0-B7E5-A292EB6E83BD}"/>
          </ac:spMkLst>
        </pc:spChg>
        <pc:spChg chg="add mod">
          <ac:chgData name="Mahoney, Kevin" userId="d096ec70-ecb0-41bd-beaa-2ea96790070a" providerId="ADAL" clId="{AADD92A4-B329-4874-90BE-2A2A8375AE82}" dt="2019-02-04T20:16:11.084" v="1788" actId="208"/>
          <ac:spMkLst>
            <pc:docMk/>
            <pc:sldMk cId="1415636509" sldId="377"/>
            <ac:spMk id="7" creationId="{9B228F3B-3A2E-4064-9DA9-FA48941CDDBE}"/>
          </ac:spMkLst>
        </pc:spChg>
        <pc:spChg chg="add del mod">
          <ac:chgData name="Mahoney, Kevin" userId="d096ec70-ecb0-41bd-beaa-2ea96790070a" providerId="ADAL" clId="{AADD92A4-B329-4874-90BE-2A2A8375AE82}" dt="2019-02-04T17:02:09.469" v="908" actId="11529"/>
          <ac:spMkLst>
            <pc:docMk/>
            <pc:sldMk cId="1415636509" sldId="377"/>
            <ac:spMk id="8" creationId="{AB5C5571-2796-445C-9B7D-648AF5CAA5DB}"/>
          </ac:spMkLst>
        </pc:spChg>
      </pc:sldChg>
      <pc:sldChg chg="del">
        <pc:chgData name="Mahoney, Kevin" userId="d096ec70-ecb0-41bd-beaa-2ea96790070a" providerId="ADAL" clId="{AADD92A4-B329-4874-90BE-2A2A8375AE82}" dt="2019-02-04T16:07:19.738" v="132" actId="2696"/>
        <pc:sldMkLst>
          <pc:docMk/>
          <pc:sldMk cId="3322489056" sldId="377"/>
        </pc:sldMkLst>
      </pc:sldChg>
      <pc:sldChg chg="add del">
        <pc:chgData name="Mahoney, Kevin" userId="d096ec70-ecb0-41bd-beaa-2ea96790070a" providerId="ADAL" clId="{AADD92A4-B329-4874-90BE-2A2A8375AE82}" dt="2019-02-04T18:01:02.996" v="1240"/>
        <pc:sldMkLst>
          <pc:docMk/>
          <pc:sldMk cId="1019022236" sldId="378"/>
        </pc:sldMkLst>
      </pc:sldChg>
      <pc:sldChg chg="addSp delSp modSp add modNotesTx">
        <pc:chgData name="Mahoney, Kevin" userId="d096ec70-ecb0-41bd-beaa-2ea96790070a" providerId="ADAL" clId="{AADD92A4-B329-4874-90BE-2A2A8375AE82}" dt="2019-02-05T18:58:54.606" v="3870" actId="20577"/>
        <pc:sldMkLst>
          <pc:docMk/>
          <pc:sldMk cId="1291185121" sldId="378"/>
        </pc:sldMkLst>
        <pc:spChg chg="mod">
          <ac:chgData name="Mahoney, Kevin" userId="d096ec70-ecb0-41bd-beaa-2ea96790070a" providerId="ADAL" clId="{AADD92A4-B329-4874-90BE-2A2A8375AE82}" dt="2019-02-04T18:01:31.537" v="1276" actId="20577"/>
          <ac:spMkLst>
            <pc:docMk/>
            <pc:sldMk cId="1291185121" sldId="378"/>
            <ac:spMk id="2" creationId="{04F436BE-E4C0-4C14-87E5-DBC226A43264}"/>
          </ac:spMkLst>
        </pc:spChg>
        <pc:spChg chg="del mod">
          <ac:chgData name="Mahoney, Kevin" userId="d096ec70-ecb0-41bd-beaa-2ea96790070a" providerId="ADAL" clId="{AADD92A4-B329-4874-90BE-2A2A8375AE82}" dt="2019-02-04T18:11:54.945" v="1324"/>
          <ac:spMkLst>
            <pc:docMk/>
            <pc:sldMk cId="1291185121" sldId="378"/>
            <ac:spMk id="3" creationId="{E6828383-0461-4188-9EEB-73A7B12EC57E}"/>
          </ac:spMkLst>
        </pc:spChg>
        <pc:graphicFrameChg chg="add mod modGraphic">
          <ac:chgData name="Mahoney, Kevin" userId="d096ec70-ecb0-41bd-beaa-2ea96790070a" providerId="ADAL" clId="{AADD92A4-B329-4874-90BE-2A2A8375AE82}" dt="2019-02-04T19:29:26.222" v="1682" actId="313"/>
          <ac:graphicFrameMkLst>
            <pc:docMk/>
            <pc:sldMk cId="1291185121" sldId="378"/>
            <ac:graphicFrameMk id="5" creationId="{55570D0C-08A3-43E1-A3E9-F0B0B7696FD7}"/>
          </ac:graphicFrameMkLst>
        </pc:graphicFrameChg>
      </pc:sldChg>
      <pc:sldChg chg="addSp delSp modSp ord modNotesTx">
        <pc:chgData name="Mahoney, Kevin" userId="d096ec70-ecb0-41bd-beaa-2ea96790070a" providerId="ADAL" clId="{AADD92A4-B329-4874-90BE-2A2A8375AE82}" dt="2019-02-05T18:47:28.919" v="3458" actId="20577"/>
        <pc:sldMkLst>
          <pc:docMk/>
          <pc:sldMk cId="3175778735" sldId="379"/>
        </pc:sldMkLst>
        <pc:spChg chg="add del mod">
          <ac:chgData name="Mahoney, Kevin" userId="d096ec70-ecb0-41bd-beaa-2ea96790070a" providerId="ADAL" clId="{AADD92A4-B329-4874-90BE-2A2A8375AE82}" dt="2019-02-04T18:04:23.376" v="1280"/>
          <ac:spMkLst>
            <pc:docMk/>
            <pc:sldMk cId="3175778735" sldId="379"/>
            <ac:spMk id="3" creationId="{E6828383-0461-4188-9EEB-73A7B12EC57E}"/>
          </ac:spMkLst>
        </pc:spChg>
        <pc:spChg chg="add del mod">
          <ac:chgData name="Mahoney, Kevin" userId="d096ec70-ecb0-41bd-beaa-2ea96790070a" providerId="ADAL" clId="{AADD92A4-B329-4874-90BE-2A2A8375AE82}" dt="2019-02-04T18:10:57.181" v="1317"/>
          <ac:spMkLst>
            <pc:docMk/>
            <pc:sldMk cId="3175778735" sldId="379"/>
            <ac:spMk id="8" creationId="{F6F4E7B2-5CEA-4E16-8718-5E7CCA4F1F7A}"/>
          </ac:spMkLst>
        </pc:spChg>
        <pc:graphicFrameChg chg="add del mod">
          <ac:chgData name="Mahoney, Kevin" userId="d096ec70-ecb0-41bd-beaa-2ea96790070a" providerId="ADAL" clId="{AADD92A4-B329-4874-90BE-2A2A8375AE82}" dt="2019-02-04T18:02:55.831" v="1279"/>
          <ac:graphicFrameMkLst>
            <pc:docMk/>
            <pc:sldMk cId="3175778735" sldId="379"/>
            <ac:graphicFrameMk id="5" creationId="{3B39053C-5B95-4209-803E-E0BD6889074F}"/>
          </ac:graphicFrameMkLst>
        </pc:graphicFrameChg>
        <pc:graphicFrameChg chg="add del mod modGraphic">
          <ac:chgData name="Mahoney, Kevin" userId="d096ec70-ecb0-41bd-beaa-2ea96790070a" providerId="ADAL" clId="{AADD92A4-B329-4874-90BE-2A2A8375AE82}" dt="2019-02-04T18:10:21.853" v="1315" actId="478"/>
          <ac:graphicFrameMkLst>
            <pc:docMk/>
            <pc:sldMk cId="3175778735" sldId="379"/>
            <ac:graphicFrameMk id="6" creationId="{0D17A997-325E-41F4-B9B2-B1CC9FAEDE34}"/>
          </ac:graphicFrameMkLst>
        </pc:graphicFrameChg>
        <pc:graphicFrameChg chg="add mod modGraphic">
          <ac:chgData name="Mahoney, Kevin" userId="d096ec70-ecb0-41bd-beaa-2ea96790070a" providerId="ADAL" clId="{AADD92A4-B329-4874-90BE-2A2A8375AE82}" dt="2019-02-04T19:27:29.430" v="1652" actId="313"/>
          <ac:graphicFrameMkLst>
            <pc:docMk/>
            <pc:sldMk cId="3175778735" sldId="379"/>
            <ac:graphicFrameMk id="9" creationId="{CF58EEF8-4B21-4267-9871-4578415F84D5}"/>
          </ac:graphicFrameMkLst>
        </pc:graphicFrameChg>
      </pc:sldChg>
      <pc:sldChg chg="del">
        <pc:chgData name="Mahoney, Kevin" userId="d096ec70-ecb0-41bd-beaa-2ea96790070a" providerId="ADAL" clId="{AADD92A4-B329-4874-90BE-2A2A8375AE82}" dt="2019-02-04T15:21:42.827" v="0" actId="2696"/>
        <pc:sldMkLst>
          <pc:docMk/>
          <pc:sldMk cId="2229477307" sldId="380"/>
        </pc:sldMkLst>
      </pc:sldChg>
      <pc:sldChg chg="modNotesTx">
        <pc:chgData name="Mahoney, Kevin" userId="d096ec70-ecb0-41bd-beaa-2ea96790070a" providerId="ADAL" clId="{AADD92A4-B329-4874-90BE-2A2A8375AE82}" dt="2019-02-05T18:36:44.404" v="2965" actId="20577"/>
        <pc:sldMkLst>
          <pc:docMk/>
          <pc:sldMk cId="2896267742" sldId="380"/>
        </pc:sldMkLst>
      </pc:sldChg>
    </pc:docChg>
  </pc:docChgLst>
  <pc:docChgLst>
    <pc:chgData name="Mahoney, Kevin" userId="d096ec70-ecb0-41bd-beaa-2ea96790070a" providerId="ADAL" clId="{BB59A0EA-0389-4903-8728-1D63C678CB46}"/>
    <pc:docChg chg="undo custSel addSld delSld modSld">
      <pc:chgData name="Mahoney, Kevin" userId="d096ec70-ecb0-41bd-beaa-2ea96790070a" providerId="ADAL" clId="{BB59A0EA-0389-4903-8728-1D63C678CB46}" dt="2019-02-01T21:44:25.129" v="736" actId="1076"/>
      <pc:docMkLst>
        <pc:docMk/>
      </pc:docMkLst>
      <pc:sldChg chg="modSp">
        <pc:chgData name="Mahoney, Kevin" userId="d096ec70-ecb0-41bd-beaa-2ea96790070a" providerId="ADAL" clId="{BB59A0EA-0389-4903-8728-1D63C678CB46}" dt="2019-02-01T17:08:16.211" v="3" actId="20577"/>
        <pc:sldMkLst>
          <pc:docMk/>
          <pc:sldMk cId="0" sldId="256"/>
        </pc:sldMkLst>
        <pc:spChg chg="mod">
          <ac:chgData name="Mahoney, Kevin" userId="d096ec70-ecb0-41bd-beaa-2ea96790070a" providerId="ADAL" clId="{BB59A0EA-0389-4903-8728-1D63C678CB46}" dt="2019-02-01T17:08:16.211" v="3" actId="20577"/>
          <ac:spMkLst>
            <pc:docMk/>
            <pc:sldMk cId="0" sldId="256"/>
            <ac:spMk id="15361" creationId="{00000000-0000-0000-0000-000000000000}"/>
          </ac:spMkLst>
        </pc:spChg>
        <pc:spChg chg="mod">
          <ac:chgData name="Mahoney, Kevin" userId="d096ec70-ecb0-41bd-beaa-2ea96790070a" providerId="ADAL" clId="{BB59A0EA-0389-4903-8728-1D63C678CB46}" dt="2019-02-01T17:08:11.024" v="1" actId="20577"/>
          <ac:spMkLst>
            <pc:docMk/>
            <pc:sldMk cId="0" sldId="256"/>
            <ac:spMk id="15363" creationId="{00000000-0000-0000-0000-000000000000}"/>
          </ac:spMkLst>
        </pc:spChg>
      </pc:sldChg>
      <pc:sldChg chg="addSp delSp modSp">
        <pc:chgData name="Mahoney, Kevin" userId="d096ec70-ecb0-41bd-beaa-2ea96790070a" providerId="ADAL" clId="{BB59A0EA-0389-4903-8728-1D63C678CB46}" dt="2019-02-01T19:37:30.908" v="157"/>
        <pc:sldMkLst>
          <pc:docMk/>
          <pc:sldMk cId="1945601582" sldId="352"/>
        </pc:sldMkLst>
        <pc:spChg chg="add del mod">
          <ac:chgData name="Mahoney, Kevin" userId="d096ec70-ecb0-41bd-beaa-2ea96790070a" providerId="ADAL" clId="{BB59A0EA-0389-4903-8728-1D63C678CB46}" dt="2019-02-01T19:37:30.908" v="157"/>
          <ac:spMkLst>
            <pc:docMk/>
            <pc:sldMk cId="1945601582" sldId="352"/>
            <ac:spMk id="5" creationId="{43AEC19F-DA0D-41B8-AFBD-D2C7B489EE90}"/>
          </ac:spMkLst>
        </pc:spChg>
        <pc:spChg chg="add del mod">
          <ac:chgData name="Mahoney, Kevin" userId="d096ec70-ecb0-41bd-beaa-2ea96790070a" providerId="ADAL" clId="{BB59A0EA-0389-4903-8728-1D63C678CB46}" dt="2019-02-01T19:37:30.908" v="157"/>
          <ac:spMkLst>
            <pc:docMk/>
            <pc:sldMk cId="1945601582" sldId="352"/>
            <ac:spMk id="6" creationId="{B0F33D1F-7DFE-4092-B1C7-922526D55C52}"/>
          </ac:spMkLst>
        </pc:spChg>
        <pc:spChg chg="add del mod">
          <ac:chgData name="Mahoney, Kevin" userId="d096ec70-ecb0-41bd-beaa-2ea96790070a" providerId="ADAL" clId="{BB59A0EA-0389-4903-8728-1D63C678CB46}" dt="2019-02-01T19:37:30.908" v="157"/>
          <ac:spMkLst>
            <pc:docMk/>
            <pc:sldMk cId="1945601582" sldId="352"/>
            <ac:spMk id="7" creationId="{514A2D2F-AB59-4DB2-8ADC-4562CB529FF9}"/>
          </ac:spMkLst>
        </pc:spChg>
      </pc:sldChg>
      <pc:sldChg chg="modSp">
        <pc:chgData name="Mahoney, Kevin" userId="d096ec70-ecb0-41bd-beaa-2ea96790070a" providerId="ADAL" clId="{BB59A0EA-0389-4903-8728-1D63C678CB46}" dt="2019-02-01T17:08:33.398" v="5" actId="20577"/>
        <pc:sldMkLst>
          <pc:docMk/>
          <pc:sldMk cId="2123448529" sldId="355"/>
        </pc:sldMkLst>
        <pc:spChg chg="mod">
          <ac:chgData name="Mahoney, Kevin" userId="d096ec70-ecb0-41bd-beaa-2ea96790070a" providerId="ADAL" clId="{BB59A0EA-0389-4903-8728-1D63C678CB46}" dt="2019-02-01T17:08:33.398" v="5" actId="20577"/>
          <ac:spMkLst>
            <pc:docMk/>
            <pc:sldMk cId="2123448529" sldId="355"/>
            <ac:spMk id="2" creationId="{00000000-0000-0000-0000-000000000000}"/>
          </ac:spMkLst>
        </pc:spChg>
      </pc:sldChg>
      <pc:sldChg chg="modSp">
        <pc:chgData name="Mahoney, Kevin" userId="d096ec70-ecb0-41bd-beaa-2ea96790070a" providerId="ADAL" clId="{BB59A0EA-0389-4903-8728-1D63C678CB46}" dt="2019-02-01T17:50:58.107" v="155" actId="20577"/>
        <pc:sldMkLst>
          <pc:docMk/>
          <pc:sldMk cId="3969633768" sldId="356"/>
        </pc:sldMkLst>
        <pc:spChg chg="mod">
          <ac:chgData name="Mahoney, Kevin" userId="d096ec70-ecb0-41bd-beaa-2ea96790070a" providerId="ADAL" clId="{BB59A0EA-0389-4903-8728-1D63C678CB46}" dt="2019-02-01T17:31:06.766" v="132" actId="20577"/>
          <ac:spMkLst>
            <pc:docMk/>
            <pc:sldMk cId="3969633768" sldId="356"/>
            <ac:spMk id="2" creationId="{00000000-0000-0000-0000-000000000000}"/>
          </ac:spMkLst>
        </pc:spChg>
        <pc:spChg chg="mod">
          <ac:chgData name="Mahoney, Kevin" userId="d096ec70-ecb0-41bd-beaa-2ea96790070a" providerId="ADAL" clId="{BB59A0EA-0389-4903-8728-1D63C678CB46}" dt="2019-02-01T17:50:58.107" v="155" actId="20577"/>
          <ac:spMkLst>
            <pc:docMk/>
            <pc:sldMk cId="3969633768" sldId="356"/>
            <ac:spMk id="3" creationId="{00000000-0000-0000-0000-000000000000}"/>
          </ac:spMkLst>
        </pc:spChg>
      </pc:sldChg>
      <pc:sldChg chg="addSp delSp modSp">
        <pc:chgData name="Mahoney, Kevin" userId="d096ec70-ecb0-41bd-beaa-2ea96790070a" providerId="ADAL" clId="{BB59A0EA-0389-4903-8728-1D63C678CB46}" dt="2019-02-01T21:27:12.777" v="557" actId="1076"/>
        <pc:sldMkLst>
          <pc:docMk/>
          <pc:sldMk cId="2408138195" sldId="358"/>
        </pc:sldMkLst>
        <pc:spChg chg="mod">
          <ac:chgData name="Mahoney, Kevin" userId="d096ec70-ecb0-41bd-beaa-2ea96790070a" providerId="ADAL" clId="{BB59A0EA-0389-4903-8728-1D63C678CB46}" dt="2019-02-01T21:03:05.694" v="228" actId="27636"/>
          <ac:spMkLst>
            <pc:docMk/>
            <pc:sldMk cId="2408138195" sldId="358"/>
            <ac:spMk id="2" creationId="{00000000-0000-0000-0000-000000000000}"/>
          </ac:spMkLst>
        </pc:spChg>
        <pc:spChg chg="del mod">
          <ac:chgData name="Mahoney, Kevin" userId="d096ec70-ecb0-41bd-beaa-2ea96790070a" providerId="ADAL" clId="{BB59A0EA-0389-4903-8728-1D63C678CB46}" dt="2019-02-01T17:09:19.632" v="10"/>
          <ac:spMkLst>
            <pc:docMk/>
            <pc:sldMk cId="2408138195" sldId="358"/>
            <ac:spMk id="3" creationId="{00000000-0000-0000-0000-000000000000}"/>
          </ac:spMkLst>
        </pc:spChg>
        <pc:spChg chg="mod">
          <ac:chgData name="Mahoney, Kevin" userId="d096ec70-ecb0-41bd-beaa-2ea96790070a" providerId="ADAL" clId="{BB59A0EA-0389-4903-8728-1D63C678CB46}" dt="2019-02-01T20:58:21.154" v="179" actId="14100"/>
          <ac:spMkLst>
            <pc:docMk/>
            <pc:sldMk cId="2408138195" sldId="358"/>
            <ac:spMk id="4" creationId="{00000000-0000-0000-0000-000000000000}"/>
          </ac:spMkLst>
        </pc:spChg>
        <pc:spChg chg="add del mod">
          <ac:chgData name="Mahoney, Kevin" userId="d096ec70-ecb0-41bd-beaa-2ea96790070a" providerId="ADAL" clId="{BB59A0EA-0389-4903-8728-1D63C678CB46}" dt="2019-02-01T17:22:04.764" v="11" actId="931"/>
          <ac:spMkLst>
            <pc:docMk/>
            <pc:sldMk cId="2408138195" sldId="358"/>
            <ac:spMk id="5" creationId="{1AA7E1FD-0CB8-4B42-A499-A717406DA796}"/>
          </ac:spMkLst>
        </pc:spChg>
        <pc:spChg chg="add del mod">
          <ac:chgData name="Mahoney, Kevin" userId="d096ec70-ecb0-41bd-beaa-2ea96790070a" providerId="ADAL" clId="{BB59A0EA-0389-4903-8728-1D63C678CB46}" dt="2019-02-01T17:22:39.547" v="17"/>
          <ac:spMkLst>
            <pc:docMk/>
            <pc:sldMk cId="2408138195" sldId="358"/>
            <ac:spMk id="6" creationId="{D9FFD3DC-068F-41C2-8502-A19B620609D9}"/>
          </ac:spMkLst>
        </pc:spChg>
        <pc:spChg chg="add del mod">
          <ac:chgData name="Mahoney, Kevin" userId="d096ec70-ecb0-41bd-beaa-2ea96790070a" providerId="ADAL" clId="{BB59A0EA-0389-4903-8728-1D63C678CB46}" dt="2019-02-01T17:22:39.547" v="17"/>
          <ac:spMkLst>
            <pc:docMk/>
            <pc:sldMk cId="2408138195" sldId="358"/>
            <ac:spMk id="9" creationId="{04398FC7-FDF3-4B1F-98D0-CD94D3B02945}"/>
          </ac:spMkLst>
        </pc:spChg>
        <pc:spChg chg="add del mod">
          <ac:chgData name="Mahoney, Kevin" userId="d096ec70-ecb0-41bd-beaa-2ea96790070a" providerId="ADAL" clId="{BB59A0EA-0389-4903-8728-1D63C678CB46}" dt="2019-02-01T17:22:39.547" v="17"/>
          <ac:spMkLst>
            <pc:docMk/>
            <pc:sldMk cId="2408138195" sldId="358"/>
            <ac:spMk id="10" creationId="{3FCDADAF-C533-4FC4-AE9E-27A4EEC5C850}"/>
          </ac:spMkLst>
        </pc:spChg>
        <pc:spChg chg="add del mod">
          <ac:chgData name="Mahoney, Kevin" userId="d096ec70-ecb0-41bd-beaa-2ea96790070a" providerId="ADAL" clId="{BB59A0EA-0389-4903-8728-1D63C678CB46}" dt="2019-02-01T17:22:39.547" v="17"/>
          <ac:spMkLst>
            <pc:docMk/>
            <pc:sldMk cId="2408138195" sldId="358"/>
            <ac:spMk id="11" creationId="{7D1255AC-27CD-4625-B437-72F9EDD1D9A7}"/>
          </ac:spMkLst>
        </pc:spChg>
        <pc:spChg chg="add del mod">
          <ac:chgData name="Mahoney, Kevin" userId="d096ec70-ecb0-41bd-beaa-2ea96790070a" providerId="ADAL" clId="{BB59A0EA-0389-4903-8728-1D63C678CB46}" dt="2019-02-01T17:22:53.766" v="18"/>
          <ac:spMkLst>
            <pc:docMk/>
            <pc:sldMk cId="2408138195" sldId="358"/>
            <ac:spMk id="12" creationId="{D24B1B0A-540D-48CE-9BA1-C7AA5AD97E42}"/>
          </ac:spMkLst>
        </pc:spChg>
        <pc:spChg chg="add del mod">
          <ac:chgData name="Mahoney, Kevin" userId="d096ec70-ecb0-41bd-beaa-2ea96790070a" providerId="ADAL" clId="{BB59A0EA-0389-4903-8728-1D63C678CB46}" dt="2019-02-01T17:23:29.872" v="22"/>
          <ac:spMkLst>
            <pc:docMk/>
            <pc:sldMk cId="2408138195" sldId="358"/>
            <ac:spMk id="13" creationId="{2EB10A2F-B198-4D0B-A826-103767FF784D}"/>
          </ac:spMkLst>
        </pc:spChg>
        <pc:spChg chg="add del mod">
          <ac:chgData name="Mahoney, Kevin" userId="d096ec70-ecb0-41bd-beaa-2ea96790070a" providerId="ADAL" clId="{BB59A0EA-0389-4903-8728-1D63C678CB46}" dt="2019-02-01T17:23:29.872" v="22"/>
          <ac:spMkLst>
            <pc:docMk/>
            <pc:sldMk cId="2408138195" sldId="358"/>
            <ac:spMk id="14" creationId="{6CE3728B-D6E4-48FC-8044-262903F7E46E}"/>
          </ac:spMkLst>
        </pc:spChg>
        <pc:spChg chg="add del mod">
          <ac:chgData name="Mahoney, Kevin" userId="d096ec70-ecb0-41bd-beaa-2ea96790070a" providerId="ADAL" clId="{BB59A0EA-0389-4903-8728-1D63C678CB46}" dt="2019-02-01T17:23:29.872" v="22"/>
          <ac:spMkLst>
            <pc:docMk/>
            <pc:sldMk cId="2408138195" sldId="358"/>
            <ac:spMk id="15" creationId="{2E6E60B9-1D95-4DE7-AAA1-13379ADB90E8}"/>
          </ac:spMkLst>
        </pc:spChg>
        <pc:spChg chg="add del mod">
          <ac:chgData name="Mahoney, Kevin" userId="d096ec70-ecb0-41bd-beaa-2ea96790070a" providerId="ADAL" clId="{BB59A0EA-0389-4903-8728-1D63C678CB46}" dt="2019-02-01T20:58:50.576" v="181" actId="478"/>
          <ac:spMkLst>
            <pc:docMk/>
            <pc:sldMk cId="2408138195" sldId="358"/>
            <ac:spMk id="16" creationId="{52F27CD2-960B-43C7-980A-DB5805DB94D3}"/>
          </ac:spMkLst>
        </pc:spChg>
        <pc:spChg chg="add mod">
          <ac:chgData name="Mahoney, Kevin" userId="d096ec70-ecb0-41bd-beaa-2ea96790070a" providerId="ADAL" clId="{BB59A0EA-0389-4903-8728-1D63C678CB46}" dt="2019-02-01T19:38:09.845" v="163" actId="14100"/>
          <ac:spMkLst>
            <pc:docMk/>
            <pc:sldMk cId="2408138195" sldId="358"/>
            <ac:spMk id="21" creationId="{5D9B7315-6D0E-4059-A4E9-757E9B993748}"/>
          </ac:spMkLst>
        </pc:spChg>
        <pc:spChg chg="add mod">
          <ac:chgData name="Mahoney, Kevin" userId="d096ec70-ecb0-41bd-beaa-2ea96790070a" providerId="ADAL" clId="{BB59A0EA-0389-4903-8728-1D63C678CB46}" dt="2019-02-01T20:59:02.060" v="182" actId="14100"/>
          <ac:spMkLst>
            <pc:docMk/>
            <pc:sldMk cId="2408138195" sldId="358"/>
            <ac:spMk id="22" creationId="{AD900112-9FCD-47A8-B134-AA414020AD14}"/>
          </ac:spMkLst>
        </pc:spChg>
        <pc:spChg chg="add del mod">
          <ac:chgData name="Mahoney, Kevin" userId="d096ec70-ecb0-41bd-beaa-2ea96790070a" providerId="ADAL" clId="{BB59A0EA-0389-4903-8728-1D63C678CB46}" dt="2019-02-01T21:27:08.117" v="556"/>
          <ac:spMkLst>
            <pc:docMk/>
            <pc:sldMk cId="2408138195" sldId="358"/>
            <ac:spMk id="24" creationId="{EAE373D6-FA24-4F49-A00F-9088945FEB2B}"/>
          </ac:spMkLst>
        </pc:spChg>
        <pc:picChg chg="add del mod">
          <ac:chgData name="Mahoney, Kevin" userId="d096ec70-ecb0-41bd-beaa-2ea96790070a" providerId="ADAL" clId="{BB59A0EA-0389-4903-8728-1D63C678CB46}" dt="2019-02-01T21:26:59.321" v="555" actId="478"/>
          <ac:picMkLst>
            <pc:docMk/>
            <pc:sldMk cId="2408138195" sldId="358"/>
            <ac:picMk id="8" creationId="{F3C84637-D8CB-4D2D-96F6-32AC838F79D1}"/>
          </ac:picMkLst>
        </pc:picChg>
        <pc:picChg chg="add del mod">
          <ac:chgData name="Mahoney, Kevin" userId="d096ec70-ecb0-41bd-beaa-2ea96790070a" providerId="ADAL" clId="{BB59A0EA-0389-4903-8728-1D63C678CB46}" dt="2019-02-01T17:26:53.840" v="29"/>
          <ac:picMkLst>
            <pc:docMk/>
            <pc:sldMk cId="2408138195" sldId="358"/>
            <ac:picMk id="18" creationId="{021AE0E0-74E2-4DF0-84C2-01CA53E0FF02}"/>
          </ac:picMkLst>
        </pc:picChg>
        <pc:picChg chg="add mod">
          <ac:chgData name="Mahoney, Kevin" userId="d096ec70-ecb0-41bd-beaa-2ea96790070a" providerId="ADAL" clId="{BB59A0EA-0389-4903-8728-1D63C678CB46}" dt="2019-02-01T19:38:46.507" v="171" actId="14100"/>
          <ac:picMkLst>
            <pc:docMk/>
            <pc:sldMk cId="2408138195" sldId="358"/>
            <ac:picMk id="20" creationId="{E8E5F952-F96C-44AE-9A0B-E65D1B9A44F6}"/>
          </ac:picMkLst>
        </pc:picChg>
        <pc:picChg chg="add mod">
          <ac:chgData name="Mahoney, Kevin" userId="d096ec70-ecb0-41bd-beaa-2ea96790070a" providerId="ADAL" clId="{BB59A0EA-0389-4903-8728-1D63C678CB46}" dt="2019-02-01T21:27:12.777" v="557" actId="1076"/>
          <ac:picMkLst>
            <pc:docMk/>
            <pc:sldMk cId="2408138195" sldId="358"/>
            <ac:picMk id="26" creationId="{FFFFCB0E-C99A-42F1-9FB5-060BD6C5123B}"/>
          </ac:picMkLst>
        </pc:picChg>
      </pc:sldChg>
      <pc:sldChg chg="addSp delSp modSp">
        <pc:chgData name="Mahoney, Kevin" userId="d096ec70-ecb0-41bd-beaa-2ea96790070a" providerId="ADAL" clId="{BB59A0EA-0389-4903-8728-1D63C678CB46}" dt="2019-02-01T21:21:02.892" v="546" actId="14100"/>
        <pc:sldMkLst>
          <pc:docMk/>
          <pc:sldMk cId="819631255" sldId="376"/>
        </pc:sldMkLst>
        <pc:spChg chg="mod">
          <ac:chgData name="Mahoney, Kevin" userId="d096ec70-ecb0-41bd-beaa-2ea96790070a" providerId="ADAL" clId="{BB59A0EA-0389-4903-8728-1D63C678CB46}" dt="2019-02-01T21:09:33.159" v="266" actId="20577"/>
          <ac:spMkLst>
            <pc:docMk/>
            <pc:sldMk cId="819631255" sldId="376"/>
            <ac:spMk id="2" creationId="{00000000-0000-0000-0000-000000000000}"/>
          </ac:spMkLst>
        </pc:spChg>
        <pc:spChg chg="add del mod">
          <ac:chgData name="Mahoney, Kevin" userId="d096ec70-ecb0-41bd-beaa-2ea96790070a" providerId="ADAL" clId="{BB59A0EA-0389-4903-8728-1D63C678CB46}" dt="2019-02-01T21:08:33.667" v="264"/>
          <ac:spMkLst>
            <pc:docMk/>
            <pc:sldMk cId="819631255" sldId="376"/>
            <ac:spMk id="5" creationId="{5D0D897D-6D1A-4894-936F-11ADCE3DFD7E}"/>
          </ac:spMkLst>
        </pc:spChg>
        <pc:spChg chg="mod">
          <ac:chgData name="Mahoney, Kevin" userId="d096ec70-ecb0-41bd-beaa-2ea96790070a" providerId="ADAL" clId="{BB59A0EA-0389-4903-8728-1D63C678CB46}" dt="2019-02-01T21:16:00.081" v="529" actId="20577"/>
          <ac:spMkLst>
            <pc:docMk/>
            <pc:sldMk cId="819631255" sldId="376"/>
            <ac:spMk id="21" creationId="{5D9B7315-6D0E-4059-A4E9-757E9B993748}"/>
          </ac:spMkLst>
        </pc:spChg>
        <pc:spChg chg="mod">
          <ac:chgData name="Mahoney, Kevin" userId="d096ec70-ecb0-41bd-beaa-2ea96790070a" providerId="ADAL" clId="{BB59A0EA-0389-4903-8728-1D63C678CB46}" dt="2019-02-01T21:21:02.892" v="546" actId="14100"/>
          <ac:spMkLst>
            <pc:docMk/>
            <pc:sldMk cId="819631255" sldId="376"/>
            <ac:spMk id="22" creationId="{AD900112-9FCD-47A8-B134-AA414020AD14}"/>
          </ac:spMkLst>
        </pc:spChg>
        <pc:picChg chg="add mod">
          <ac:chgData name="Mahoney, Kevin" userId="d096ec70-ecb0-41bd-beaa-2ea96790070a" providerId="ADAL" clId="{BB59A0EA-0389-4903-8728-1D63C678CB46}" dt="2019-02-01T21:08:40.644" v="265" actId="1076"/>
          <ac:picMkLst>
            <pc:docMk/>
            <pc:sldMk cId="819631255" sldId="376"/>
            <ac:picMk id="7" creationId="{1FB9D840-5CC8-4B72-9241-C0ECE462E81C}"/>
          </ac:picMkLst>
        </pc:picChg>
        <pc:picChg chg="del">
          <ac:chgData name="Mahoney, Kevin" userId="d096ec70-ecb0-41bd-beaa-2ea96790070a" providerId="ADAL" clId="{BB59A0EA-0389-4903-8728-1D63C678CB46}" dt="2019-02-01T21:07:33.455" v="260" actId="478"/>
          <ac:picMkLst>
            <pc:docMk/>
            <pc:sldMk cId="819631255" sldId="376"/>
            <ac:picMk id="8" creationId="{F3C84637-D8CB-4D2D-96F6-32AC838F79D1}"/>
          </ac:picMkLst>
        </pc:picChg>
        <pc:picChg chg="add del mod">
          <ac:chgData name="Mahoney, Kevin" userId="d096ec70-ecb0-41bd-beaa-2ea96790070a" providerId="ADAL" clId="{BB59A0EA-0389-4903-8728-1D63C678CB46}" dt="2019-02-01T21:20:13.800" v="537" actId="478"/>
          <ac:picMkLst>
            <pc:docMk/>
            <pc:sldMk cId="819631255" sldId="376"/>
            <ac:picMk id="10" creationId="{C1BFB292-DC09-4E50-A880-15F670658732}"/>
          </ac:picMkLst>
        </pc:picChg>
        <pc:picChg chg="add mod">
          <ac:chgData name="Mahoney, Kevin" userId="d096ec70-ecb0-41bd-beaa-2ea96790070a" providerId="ADAL" clId="{BB59A0EA-0389-4903-8728-1D63C678CB46}" dt="2019-02-01T21:20:55.736" v="545" actId="14100"/>
          <ac:picMkLst>
            <pc:docMk/>
            <pc:sldMk cId="819631255" sldId="376"/>
            <ac:picMk id="12" creationId="{9B5A6396-97B0-491B-9DA3-442AF1EB3042}"/>
          </ac:picMkLst>
        </pc:picChg>
        <pc:picChg chg="del">
          <ac:chgData name="Mahoney, Kevin" userId="d096ec70-ecb0-41bd-beaa-2ea96790070a" providerId="ADAL" clId="{BB59A0EA-0389-4903-8728-1D63C678CB46}" dt="2019-02-01T21:16:28.799" v="530" actId="478"/>
          <ac:picMkLst>
            <pc:docMk/>
            <pc:sldMk cId="819631255" sldId="376"/>
            <ac:picMk id="20" creationId="{E8E5F952-F96C-44AE-9A0B-E65D1B9A44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storage\District_Shared_Drive\ASSISTANT%20SUPERINTENDENT%20FINANCE\BUSINESS%20OFFICE\FY20%20Budget\FY20%20Budget%20Book-kfm%20V4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YN\Documents\Minuteman\2019%20annual%20town%20meeting\various%20graphs%20for%2012-1%20Town%20Meeting%20planning%20mtg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YN\Documents\Minuteman\2019%20annual%20town%20meeting\various%20graphs%20for%2012-1%20Town%20Meeting%20planning%20mtg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storage\District_Shared_Drive\ASSISTANT%20SUPERINTENDENT%20FINANCE\BUSINESS%20OFFICE\FY20%20Budget\FY20%20Budget%20Book-kfm%20V4.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m-storage\District_Shared_Drive\ASSISTANT%20SUPERINTENDENT%20FINANCE\BUSINESS%20OFFICE\FY20%20Budget\FY20%20Budget%20Book-kfm%20V4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'S:\ASSISTANT SUPERINTENDENT FINANCE\BUSINESS OFFICE\FY20 Budget\[FY20 Budget Charts.xlsx]6 yr Enrollment Change'!$A$2</c:f>
              <c:strCache>
                <c:ptCount val="1"/>
                <c:pt idx="0">
                  <c:v>Member Towns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'[1]6 yr Enrollment Change'!$B$1:$G$1</c:f>
              <c:strCache>
                <c:ptCount val="6"/>
                <c:pt idx="0">
                  <c:v>10/1/2013</c:v>
                </c:pt>
                <c:pt idx="1">
                  <c:v>10/1/2014</c:v>
                </c:pt>
                <c:pt idx="2">
                  <c:v>10/1/2015</c:v>
                </c:pt>
                <c:pt idx="3">
                  <c:v>10/1/2016</c:v>
                </c:pt>
                <c:pt idx="4">
                  <c:v>10/1/2017</c:v>
                </c:pt>
                <c:pt idx="5">
                  <c:v>10/1/2018</c:v>
                </c:pt>
              </c:strCache>
            </c:strRef>
          </c:cat>
          <c:val>
            <c:numRef>
              <c:f>'[1]6 yr Enrollment Change'!$B$2:$G$2</c:f>
              <c:numCache>
                <c:formatCode>General</c:formatCode>
                <c:ptCount val="6"/>
                <c:pt idx="0">
                  <c:v>377</c:v>
                </c:pt>
                <c:pt idx="1">
                  <c:v>359</c:v>
                </c:pt>
                <c:pt idx="2">
                  <c:v>335.5</c:v>
                </c:pt>
                <c:pt idx="3">
                  <c:v>347</c:v>
                </c:pt>
                <c:pt idx="4">
                  <c:v>337</c:v>
                </c:pt>
                <c:pt idx="5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B-4296-B9A2-9E1D4C29C6F0}"/>
            </c:ext>
          </c:extLst>
        </c:ser>
        <c:ser>
          <c:idx val="1"/>
          <c:order val="1"/>
          <c:tx>
            <c:strRef>
              <c:f>'S:\ASSISTANT SUPERINTENDENT FINANCE\BUSINESS OFFICE\FY20 Budget\[FY20 Budget Charts.xlsx]6 yr Enrollment Change'!$A$3</c:f>
              <c:strCache>
                <c:ptCount val="1"/>
                <c:pt idx="0">
                  <c:v>Withdrawing Towns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'[1]6 yr Enrollment Change'!$B$1:$G$1</c:f>
              <c:strCache>
                <c:ptCount val="6"/>
                <c:pt idx="0">
                  <c:v>10/1/2013</c:v>
                </c:pt>
                <c:pt idx="1">
                  <c:v>10/1/2014</c:v>
                </c:pt>
                <c:pt idx="2">
                  <c:v>10/1/2015</c:v>
                </c:pt>
                <c:pt idx="3">
                  <c:v>10/1/2016</c:v>
                </c:pt>
                <c:pt idx="4">
                  <c:v>10/1/2017</c:v>
                </c:pt>
                <c:pt idx="5">
                  <c:v>10/1/2018</c:v>
                </c:pt>
              </c:strCache>
            </c:strRef>
          </c:cat>
          <c:val>
            <c:numRef>
              <c:f>'[1]6 yr Enrollment Change'!$B$3:$G$3</c:f>
              <c:numCache>
                <c:formatCode>General</c:formatCode>
                <c:ptCount val="6"/>
                <c:pt idx="0">
                  <c:v>60</c:v>
                </c:pt>
                <c:pt idx="1">
                  <c:v>51</c:v>
                </c:pt>
                <c:pt idx="2">
                  <c:v>55</c:v>
                </c:pt>
                <c:pt idx="3">
                  <c:v>52</c:v>
                </c:pt>
                <c:pt idx="4">
                  <c:v>49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B-4296-B9A2-9E1D4C29C6F0}"/>
            </c:ext>
          </c:extLst>
        </c:ser>
        <c:ser>
          <c:idx val="2"/>
          <c:order val="2"/>
          <c:tx>
            <c:strRef>
              <c:f>'S:\ASSISTANT SUPERINTENDENT FINANCE\BUSINESS OFFICE\FY20 Budget\[FY20 Budget Charts.xlsx]6 yr Enrollment Change'!$A$4</c:f>
              <c:strCache>
                <c:ptCount val="1"/>
                <c:pt idx="0">
                  <c:v>Non-Member Towns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'[1]6 yr Enrollment Change'!$B$1:$G$1</c:f>
              <c:strCache>
                <c:ptCount val="6"/>
                <c:pt idx="0">
                  <c:v>10/1/2013</c:v>
                </c:pt>
                <c:pt idx="1">
                  <c:v>10/1/2014</c:v>
                </c:pt>
                <c:pt idx="2">
                  <c:v>10/1/2015</c:v>
                </c:pt>
                <c:pt idx="3">
                  <c:v>10/1/2016</c:v>
                </c:pt>
                <c:pt idx="4">
                  <c:v>10/1/2017</c:v>
                </c:pt>
                <c:pt idx="5">
                  <c:v>10/1/2018</c:v>
                </c:pt>
              </c:strCache>
            </c:strRef>
          </c:cat>
          <c:val>
            <c:numRef>
              <c:f>'[1]6 yr Enrollment Change'!$B$4:$G$4</c:f>
              <c:numCache>
                <c:formatCode>General</c:formatCode>
                <c:ptCount val="6"/>
                <c:pt idx="0">
                  <c:v>356</c:v>
                </c:pt>
                <c:pt idx="1">
                  <c:v>332</c:v>
                </c:pt>
                <c:pt idx="2">
                  <c:v>277</c:v>
                </c:pt>
                <c:pt idx="3">
                  <c:v>219</c:v>
                </c:pt>
                <c:pt idx="4">
                  <c:v>182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B-4296-B9A2-9E1D4C29C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34544"/>
        <c:axId val="420116728"/>
      </c:barChart>
      <c:dateAx>
        <c:axId val="2834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16728"/>
        <c:crosses val="autoZero"/>
        <c:auto val="0"/>
        <c:lblOffset val="100"/>
        <c:baseTimeUnit val="days"/>
      </c:dateAx>
      <c:valAx>
        <c:axId val="42011672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 dirty="0">
                    <a:solidFill>
                      <a:sysClr val="windowText" lastClr="000000"/>
                    </a:solidFill>
                  </a:rPr>
                  <a:t>Enrollment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43454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828169048313406"/>
          <c:y val="0.90974097667170506"/>
          <c:w val="0.86864805093807718"/>
          <c:h val="6.6998559201654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8362314483108E-2"/>
          <c:y val="0.10621864763628679"/>
          <c:w val="0.94796258623045238"/>
          <c:h val="0.832344754025859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Sheet1!$A$1:$J$2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Sheet1!$A$3:$J$3</c:f>
              <c:numCache>
                <c:formatCode>General</c:formatCode>
                <c:ptCount val="10"/>
                <c:pt idx="0">
                  <c:v>26</c:v>
                </c:pt>
                <c:pt idx="1">
                  <c:v>22</c:v>
                </c:pt>
                <c:pt idx="2">
                  <c:v>18</c:v>
                </c:pt>
                <c:pt idx="3">
                  <c:v>10</c:v>
                </c:pt>
                <c:pt idx="4">
                  <c:v>7</c:v>
                </c:pt>
                <c:pt idx="5">
                  <c:v>16</c:v>
                </c:pt>
                <c:pt idx="6">
                  <c:v>17</c:v>
                </c:pt>
                <c:pt idx="7">
                  <c:v>21</c:v>
                </c:pt>
                <c:pt idx="8">
                  <c:v>18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2-4AE3-A112-069167B03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089968"/>
        <c:axId val="461090296"/>
      </c:barChart>
      <c:catAx>
        <c:axId val="4610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90296"/>
        <c:crosses val="autoZero"/>
        <c:auto val="1"/>
        <c:lblAlgn val="ctr"/>
        <c:lblOffset val="100"/>
        <c:noMultiLvlLbl val="0"/>
      </c:catAx>
      <c:valAx>
        <c:axId val="46109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8996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Sheet1!$A$38:$D$38</c:f>
              <c:strCache>
                <c:ptCount val="4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FY20</c:v>
                </c:pt>
              </c:strCache>
            </c:strRef>
          </c:cat>
          <c:val>
            <c:numRef>
              <c:f>Sheet1!$A$39:$D$39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3.9E-2</c:v>
                </c:pt>
                <c:pt idx="2">
                  <c:v>4.7E-2</c:v>
                </c:pt>
                <c:pt idx="3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2-4BFA-9641-0B0BA2E14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509040"/>
        <c:axId val="418509368"/>
      </c:barChart>
      <c:catAx>
        <c:axId val="41850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09368"/>
        <c:crosses val="autoZero"/>
        <c:auto val="1"/>
        <c:lblAlgn val="ctr"/>
        <c:lblOffset val="100"/>
        <c:noMultiLvlLbl val="0"/>
      </c:catAx>
      <c:valAx>
        <c:axId val="41850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0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'S:\ASSISTANT SUPERINTENDENT FINANCE\BUSINESS OFFICE\FY20 Budget\[FY20 Budget Charts.xlsx]Budget FY16 - 18'!$B$2</c:f>
              <c:strCache>
                <c:ptCount val="1"/>
                <c:pt idx="0">
                  <c:v>Total Budget</c:v>
                </c:pt>
              </c:strCache>
            </c:strRef>
          </c:tx>
          <c:spPr>
            <a:solidFill>
              <a:srgbClr val="00325A"/>
            </a:solidFill>
            <a:ln>
              <a:solidFill>
                <a:srgbClr val="00325A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'[1]Budget FY16 - 18'!$A$3:$A$6</c:f>
              <c:strCache>
                <c:ptCount val="4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FY20</c:v>
                </c:pt>
              </c:strCache>
            </c:strRef>
          </c:cat>
          <c:val>
            <c:numRef>
              <c:f>'[1]Budget FY16 - 18'!$B$3:$B$6</c:f>
              <c:numCache>
                <c:formatCode>General</c:formatCode>
                <c:ptCount val="4"/>
                <c:pt idx="0">
                  <c:v>19728097</c:v>
                </c:pt>
                <c:pt idx="1">
                  <c:v>18999479</c:v>
                </c:pt>
                <c:pt idx="2">
                  <c:v>21160140</c:v>
                </c:pt>
                <c:pt idx="3">
                  <c:v>22768830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7-4630-86EA-8B2EE46D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115160"/>
        <c:axId val="420115552"/>
      </c:barChart>
      <c:lineChart>
        <c:grouping val="standard"/>
        <c:varyColors val="0"/>
        <c:ser>
          <c:idx val="1"/>
          <c:order val="1"/>
          <c:tx>
            <c:strRef>
              <c:f>'S:\ASSISTANT SUPERINTENDENT FINANCE\BUSINESS OFFICE\FY20 Budget\[FY20 Budget Charts.xlsx]Budget FY16 - 18'!$C$2</c:f>
              <c:strCache>
                <c:ptCount val="1"/>
                <c:pt idx="0">
                  <c:v>Percent Change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A7-4630-86EA-8B2EE46DC472}"/>
                </c:ext>
              </c:extLst>
            </c:dLbl>
            <c:dLbl>
              <c:idx val="1"/>
              <c:layout>
                <c:manualLayout>
                  <c:x val="-2.1978021978022084E-2"/>
                  <c:y val="-6.26223220636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A7-4630-86EA-8B2EE46DC472}"/>
                </c:ext>
              </c:extLst>
            </c:dLbl>
            <c:dLbl>
              <c:idx val="2"/>
              <c:layout>
                <c:manualLayout>
                  <c:x val="-1.3186813186813187E-2"/>
                  <c:y val="3.392042445114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A7-4630-86EA-8B2EE46DC472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'[1]Budget FY16 - 18'!$A$3:$A$5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'[1]Budget FY16 - 18'!$C$3:$C$6</c:f>
              <c:numCache>
                <c:formatCode>General</c:formatCode>
                <c:ptCount val="4"/>
                <c:pt idx="0">
                  <c:v>1E-4</c:v>
                </c:pt>
                <c:pt idx="1">
                  <c:v>-3.6933009808295281E-2</c:v>
                </c:pt>
                <c:pt idx="2">
                  <c:v>0.11372211838019353</c:v>
                </c:pt>
                <c:pt idx="3">
                  <c:v>7.6024544261049209E-2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A7-4630-86EA-8B2EE46D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116336"/>
        <c:axId val="420115944"/>
      </c:lineChart>
      <c:catAx>
        <c:axId val="4201151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    FY17                                                FY18                                              FY19                                                FY20                                              </a:t>
                </a:r>
              </a:p>
            </c:rich>
          </c:tx>
          <c:layout>
            <c:manualLayout>
              <c:xMode val="edge"/>
              <c:yMode val="edge"/>
              <c:x val="0.17095295536791316"/>
              <c:y val="0.95510752014371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0115552"/>
        <c:crosses val="autoZero"/>
        <c:auto val="1"/>
        <c:lblAlgn val="ctr"/>
        <c:lblOffset val="100"/>
        <c:noMultiLvlLbl val="0"/>
      </c:catAx>
      <c:valAx>
        <c:axId val="4201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Total Budget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15160"/>
        <c:crosses val="autoZero"/>
        <c:crossBetween val="between"/>
      </c:valAx>
      <c:valAx>
        <c:axId val="420115944"/>
        <c:scaling>
          <c:orientation val="minMax"/>
          <c:max val="0.29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Percent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16336"/>
        <c:crosses val="max"/>
        <c:crossBetween val="between"/>
      </c:valAx>
      <c:catAx>
        <c:axId val="420116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0115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'S:\ASSISTANT SUPERINTENDENT FINANCE\BUSINESS OFFICE\FY20 Budget\[FY20 Budget Charts.xlsx]10yr 9gr Enrollment'!$A$3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rgbClr val="0032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'[1]10yr 9gr Enrollment'!$G$1:$P$1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'[1]10yr 9gr Enrollment'!$G$3:$P$3</c:f>
              <c:numCache>
                <c:formatCode>General</c:formatCode>
                <c:ptCount val="10"/>
                <c:pt idx="0">
                  <c:v>70</c:v>
                </c:pt>
                <c:pt idx="1">
                  <c:v>103</c:v>
                </c:pt>
                <c:pt idx="2">
                  <c:v>112</c:v>
                </c:pt>
                <c:pt idx="3">
                  <c:v>93</c:v>
                </c:pt>
                <c:pt idx="4">
                  <c:v>119</c:v>
                </c:pt>
                <c:pt idx="5">
                  <c:v>89</c:v>
                </c:pt>
                <c:pt idx="6">
                  <c:v>87</c:v>
                </c:pt>
                <c:pt idx="7">
                  <c:v>99</c:v>
                </c:pt>
                <c:pt idx="8">
                  <c:v>101</c:v>
                </c:pt>
                <c:pt idx="9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2-496C-B182-F2D8C33B17B0}"/>
            </c:ext>
          </c:extLst>
        </c:ser>
        <c:ser>
          <c:idx val="0"/>
          <c:order val="1"/>
          <c:tx>
            <c:strRef>
              <c:f>'S:\ASSISTANT SUPERINTENDENT FINANCE\BUSINESS OFFICE\FY20 Budget\[FY20 Budget Charts.xlsx]10yr 9gr Enrollment'!$A$2</c:f>
              <c:strCache>
                <c:ptCount val="1"/>
                <c:pt idx="0">
                  <c:v>Non-Member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'[1]10yr 9gr Enrollment'!$G$1:$P$1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'[1]10yr 9gr Enrollment'!$G$2:$P$2</c:f>
              <c:numCache>
                <c:formatCode>General</c:formatCode>
                <c:ptCount val="10"/>
                <c:pt idx="0">
                  <c:v>43</c:v>
                </c:pt>
                <c:pt idx="1">
                  <c:v>81</c:v>
                </c:pt>
                <c:pt idx="2">
                  <c:v>87</c:v>
                </c:pt>
                <c:pt idx="3">
                  <c:v>89</c:v>
                </c:pt>
                <c:pt idx="4">
                  <c:v>70</c:v>
                </c:pt>
                <c:pt idx="5">
                  <c:v>59</c:v>
                </c:pt>
                <c:pt idx="6">
                  <c:v>46</c:v>
                </c:pt>
                <c:pt idx="7">
                  <c:v>30</c:v>
                </c:pt>
                <c:pt idx="8">
                  <c:v>44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2-496C-B182-F2D8C33B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117512"/>
        <c:axId val="420117904"/>
      </c:barChart>
      <c:catAx>
        <c:axId val="420117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0117904"/>
        <c:crosses val="autoZero"/>
        <c:auto val="1"/>
        <c:lblAlgn val="ctr"/>
        <c:lblOffset val="100"/>
        <c:noMultiLvlLbl val="0"/>
      </c:catAx>
      <c:valAx>
        <c:axId val="42011790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117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260" cy="469104"/>
          </a:xfrm>
          <a:prstGeom prst="rect">
            <a:avLst/>
          </a:prstGeom>
        </p:spPr>
        <p:txBody>
          <a:bodyPr vert="horz" lIns="93449" tIns="46725" rIns="93449" bIns="467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618" y="2"/>
            <a:ext cx="3077259" cy="469104"/>
          </a:xfrm>
          <a:prstGeom prst="rect">
            <a:avLst/>
          </a:prstGeom>
        </p:spPr>
        <p:txBody>
          <a:bodyPr vert="horz" lIns="93449" tIns="46725" rIns="93449" bIns="467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A5036C-6239-4DEF-8FED-89CE4385AEF7}" type="datetimeFigureOut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775"/>
            <a:ext cx="3077260" cy="469104"/>
          </a:xfrm>
          <a:prstGeom prst="rect">
            <a:avLst/>
          </a:prstGeom>
        </p:spPr>
        <p:txBody>
          <a:bodyPr vert="horz" lIns="93449" tIns="46725" rIns="93449" bIns="467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618" y="8917775"/>
            <a:ext cx="3077259" cy="469104"/>
          </a:xfrm>
          <a:prstGeom prst="rect">
            <a:avLst/>
          </a:prstGeom>
        </p:spPr>
        <p:txBody>
          <a:bodyPr vert="horz" lIns="93449" tIns="46725" rIns="93449" bIns="467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F5F9CF-CFA9-4175-BFD4-DC3F764A3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6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260" cy="469104"/>
          </a:xfrm>
          <a:prstGeom prst="rect">
            <a:avLst/>
          </a:prstGeom>
        </p:spPr>
        <p:txBody>
          <a:bodyPr vert="horz" lIns="93449" tIns="46725" rIns="93449" bIns="467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618" y="2"/>
            <a:ext cx="3077259" cy="469104"/>
          </a:xfrm>
          <a:prstGeom prst="rect">
            <a:avLst/>
          </a:prstGeom>
        </p:spPr>
        <p:txBody>
          <a:bodyPr vert="horz" lIns="93449" tIns="46725" rIns="93449" bIns="467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629ED0-C2B8-43E7-A883-6EEAC847970B}" type="datetimeFigureOut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4237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49" tIns="46725" rIns="93449" bIns="467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70" y="4458888"/>
            <a:ext cx="5682939" cy="4225134"/>
          </a:xfrm>
          <a:prstGeom prst="rect">
            <a:avLst/>
          </a:prstGeom>
        </p:spPr>
        <p:txBody>
          <a:bodyPr vert="horz" lIns="93449" tIns="46725" rIns="93449" bIns="467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775"/>
            <a:ext cx="3077260" cy="469104"/>
          </a:xfrm>
          <a:prstGeom prst="rect">
            <a:avLst/>
          </a:prstGeom>
        </p:spPr>
        <p:txBody>
          <a:bodyPr vert="horz" lIns="93449" tIns="46725" rIns="93449" bIns="467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618" y="8917775"/>
            <a:ext cx="3077259" cy="469104"/>
          </a:xfrm>
          <a:prstGeom prst="rect">
            <a:avLst/>
          </a:prstGeom>
        </p:spPr>
        <p:txBody>
          <a:bodyPr vert="horz" lIns="93449" tIns="46725" rIns="93449" bIns="467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A26821-4B54-4C75-B97B-5E526A139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863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7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7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3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1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6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5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9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2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86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4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88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3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2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5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49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06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6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6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4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8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8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228600"/>
            <a:ext cx="9144000" cy="6646863"/>
            <a:chOff x="0" y="228600"/>
            <a:chExt cx="9144000" cy="6646863"/>
          </a:xfrm>
        </p:grpSpPr>
        <p:pic>
          <p:nvPicPr>
            <p:cNvPr id="7" name="Picture 4" descr="title_gfx1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90800"/>
              <a:ext cx="9144000" cy="428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title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676400"/>
              <a:ext cx="3008313" cy="56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title_stripes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63000" y="228600"/>
              <a:ext cx="379413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6377781" y="758032"/>
              <a:ext cx="600075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48600" cy="1981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848600" cy="990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38100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457200"/>
            <a:ext cx="1828800" cy="685800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 pitchFamily="34" charset="0"/>
                <a:cs typeface="Arial" pitchFamily="34" charset="0"/>
              </a:rPr>
              <a:t>[</a:t>
            </a:r>
            <a:fld id="{5C73A2E1-505F-4C2A-A829-3257281E10EC}" type="slidenum">
              <a:rPr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AA4F-B2DC-42FA-8004-3343DD0D9A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E3A67D60-3673-463B-B589-45E5E07AF5E2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09FDC597-E3F8-4427-A484-2F895290CAD1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pic>
        <p:nvPicPr>
          <p:cNvPr id="7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E77987-2B7B-4282-B9AE-31E39BDCAFD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95BF6184-E6A0-4C86-B0A1-E86B8E5C3F56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Click to edit Master title style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1FF663D-CD5B-4255-819F-6304B1F6DA2D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915937E-A632-4B8F-B14C-1C3F90212A05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17375E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B355A936-0626-4075-9998-71058A73D50F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308B957-C493-4055-A823-A98D62F76C01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AEC95F5-72A8-4866-ABA9-AC8C8461E5D3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305800" cy="2514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dirty="0" smtClean="0">
                <a:ea typeface="Verdana" panose="020B0604030504040204" pitchFamily="34" charset="0"/>
              </a:rPr>
              <a:t>Article 10</a:t>
            </a:r>
            <a:br>
              <a:rPr lang="en-US" dirty="0" smtClean="0">
                <a:ea typeface="Verdana" panose="020B0604030504040204" pitchFamily="34" charset="0"/>
              </a:rPr>
            </a:br>
            <a:r>
              <a:rPr lang="en-US" sz="3100" dirty="0" smtClean="0">
                <a:ea typeface="Verdana" panose="020B0604030504040204" pitchFamily="34" charset="0"/>
              </a:rPr>
              <a:t>Minuteman </a:t>
            </a:r>
            <a:r>
              <a:rPr lang="en-US" sz="3100" dirty="0">
                <a:ea typeface="Verdana" panose="020B0604030504040204" pitchFamily="34" charset="0"/>
              </a:rPr>
              <a:t>Regional Technical </a:t>
            </a:r>
            <a:r>
              <a:rPr lang="en-US" sz="3100" dirty="0" smtClean="0">
                <a:ea typeface="Verdana" panose="020B0604030504040204" pitchFamily="34" charset="0"/>
              </a:rPr>
              <a:t>High School</a:t>
            </a:r>
            <a:r>
              <a:rPr lang="en-US" dirty="0" smtClean="0">
                <a:ea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</a:rPr>
            </a:br>
            <a:r>
              <a:rPr lang="en-US" dirty="0" smtClean="0">
                <a:ea typeface="Verdana" panose="020B0604030504040204" pitchFamily="34" charset="0"/>
              </a:rPr>
              <a:t>FY20 BUDGET</a:t>
            </a:r>
            <a:br>
              <a:rPr lang="en-US" dirty="0" smtClean="0">
                <a:ea typeface="Verdana" panose="020B0604030504040204" pitchFamily="34" charset="0"/>
              </a:rPr>
            </a:br>
            <a:r>
              <a:rPr lang="en-US" dirty="0" smtClean="0">
                <a:ea typeface="Verdana" panose="020B0604030504040204" pitchFamily="34" charset="0"/>
              </a:rPr>
              <a:t> AND ASSESSMENTS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745067" y="5257800"/>
            <a:ext cx="7848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Verdana" panose="020B0604030504040204" pitchFamily="34" charset="0"/>
              </a:rPr>
              <a:t>Finance </a:t>
            </a:r>
            <a:r>
              <a:rPr lang="en-US" dirty="0">
                <a:ea typeface="Verdana" panose="020B0604030504040204" pitchFamily="34" charset="0"/>
              </a:rPr>
              <a:t>Committee Public Hearing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February 25</a:t>
            </a:r>
            <a:r>
              <a:rPr lang="en-US" dirty="0">
                <a:latin typeface="Arial" charset="0"/>
                <a:cs typeface="Arial" charset="0"/>
              </a:rPr>
              <a:t>, 2019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  <a:cs typeface="Arial" charset="0"/>
              </a:rPr>
              <a:t>Presented by: </a:t>
            </a:r>
            <a:r>
              <a:rPr lang="en-US" sz="1000" dirty="0" smtClean="0">
                <a:latin typeface="Arial" charset="0"/>
                <a:cs typeface="Arial" charset="0"/>
              </a:rPr>
              <a:t> </a:t>
            </a:r>
            <a:endParaRPr lang="en-US" sz="1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  <a:cs typeface="Arial" charset="0"/>
              </a:rPr>
              <a:t>Carrie Flood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  <a:cs typeface="Arial" charset="0"/>
              </a:rPr>
              <a:t>Concord representative to School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Utilize events, upgraded website, and </a:t>
            </a:r>
            <a:r>
              <a:rPr lang="en-US" sz="2800" dirty="0">
                <a:solidFill>
                  <a:schemeClr val="bg1"/>
                </a:solidFill>
              </a:rPr>
              <a:t>social </a:t>
            </a:r>
            <a:r>
              <a:rPr lang="en-US" sz="2800" dirty="0" smtClean="0">
                <a:solidFill>
                  <a:schemeClr val="bg1"/>
                </a:solidFill>
              </a:rPr>
              <a:t>media/marketing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10</a:t>
            </a:fld>
            <a:r>
              <a:rPr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Article </a:t>
            </a:r>
            <a:r>
              <a:rPr lang="en-US" sz="2000" dirty="0"/>
              <a:t>10</a:t>
            </a:r>
            <a:br>
              <a:rPr lang="en-US" sz="2000" dirty="0"/>
            </a:br>
            <a:r>
              <a:rPr lang="en-US" dirty="0" smtClean="0"/>
              <a:t>ENROLLMENT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Utilize events, upgraded website, and </a:t>
            </a:r>
            <a:r>
              <a:rPr lang="en-US" sz="2800" dirty="0">
                <a:solidFill>
                  <a:schemeClr val="bg1"/>
                </a:solidFill>
              </a:rPr>
              <a:t>social </a:t>
            </a:r>
            <a:r>
              <a:rPr lang="en-US" sz="2800" dirty="0" smtClean="0">
                <a:solidFill>
                  <a:schemeClr val="bg1"/>
                </a:solidFill>
              </a:rPr>
              <a:t>media/marketing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Designate parent reps from member towns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11</a:t>
            </a:fld>
            <a:r>
              <a:rPr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Article </a:t>
            </a:r>
            <a:r>
              <a:rPr lang="en-US" sz="2000" dirty="0"/>
              <a:t>10</a:t>
            </a:r>
            <a:br>
              <a:rPr lang="en-US" sz="2000" dirty="0"/>
            </a:br>
            <a:r>
              <a:rPr lang="en-US" dirty="0" smtClean="0"/>
              <a:t>ENROLLMENT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Utilize events, upgraded website, and </a:t>
            </a:r>
            <a:r>
              <a:rPr lang="en-US" sz="2800" dirty="0">
                <a:solidFill>
                  <a:schemeClr val="bg1"/>
                </a:solidFill>
              </a:rPr>
              <a:t>social </a:t>
            </a:r>
            <a:r>
              <a:rPr lang="en-US" sz="2800" dirty="0" smtClean="0">
                <a:solidFill>
                  <a:schemeClr val="bg1"/>
                </a:solidFill>
              </a:rPr>
              <a:t>media/marketing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Designate parent reps from member towns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Discuss with DESE restrictions on access from non-member </a:t>
            </a:r>
            <a:r>
              <a:rPr lang="en-US" dirty="0" smtClean="0">
                <a:solidFill>
                  <a:schemeClr val="bg1"/>
                </a:solidFill>
              </a:rPr>
              <a:t>towns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12</a:t>
            </a:fld>
            <a:r>
              <a:rPr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Article </a:t>
            </a:r>
            <a:r>
              <a:rPr lang="en-US" sz="2000" dirty="0"/>
              <a:t>10</a:t>
            </a:r>
            <a:br>
              <a:rPr lang="en-US" sz="2000" dirty="0"/>
            </a:br>
            <a:r>
              <a:rPr lang="en-US" dirty="0" smtClean="0"/>
              <a:t>ENROLLMENT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Utilize events, upgraded website, and </a:t>
            </a:r>
            <a:r>
              <a:rPr lang="en-US" sz="2800" dirty="0">
                <a:solidFill>
                  <a:schemeClr val="bg1"/>
                </a:solidFill>
              </a:rPr>
              <a:t>social </a:t>
            </a:r>
            <a:r>
              <a:rPr lang="en-US" sz="2800" dirty="0" smtClean="0">
                <a:solidFill>
                  <a:schemeClr val="bg1"/>
                </a:solidFill>
              </a:rPr>
              <a:t>media/marketing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Designate parent reps from member towns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Discuss with DESE restrictions on access from non-member </a:t>
            </a:r>
            <a:r>
              <a:rPr lang="en-US" dirty="0" smtClean="0">
                <a:solidFill>
                  <a:schemeClr val="bg1"/>
                </a:solidFill>
              </a:rPr>
              <a:t>towns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Engage </a:t>
            </a:r>
            <a:r>
              <a:rPr lang="en-US" sz="2800" dirty="0">
                <a:solidFill>
                  <a:schemeClr val="bg1"/>
                </a:solidFill>
              </a:rPr>
              <a:t>further discussion with non-member cities/towns on the benefits of joining the Minuteman district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13</a:t>
            </a:fld>
            <a:r>
              <a:rPr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Article </a:t>
            </a:r>
            <a:r>
              <a:rPr lang="en-US" sz="2000" dirty="0"/>
              <a:t>10</a:t>
            </a:r>
            <a:br>
              <a:rPr lang="en-US" sz="2000" dirty="0"/>
            </a:br>
            <a:r>
              <a:rPr lang="en-US" dirty="0" smtClean="0"/>
              <a:t>ENROLLMENT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14</a:t>
            </a:fld>
            <a:r>
              <a:rPr dirty="0"/>
              <a:t>]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581096"/>
          <a:ext cx="8534398" cy="4382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23629430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936449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5287500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558193564"/>
                    </a:ext>
                  </a:extLst>
                </a:gridCol>
              </a:tblGrid>
              <a:tr h="335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550010441"/>
                  </a:ext>
                </a:extLst>
              </a:tr>
              <a:tr h="325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014159496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32155229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792250213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96153806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273811586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406447291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463455964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56039162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2905734670"/>
                  </a:ext>
                </a:extLst>
              </a:tr>
              <a:tr h="414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539515358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610436023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2034749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17119"/>
              </p:ext>
            </p:extLst>
          </p:nvPr>
        </p:nvGraphicFramePr>
        <p:xfrm>
          <a:off x="304801" y="1581096"/>
          <a:ext cx="8534398" cy="438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                                      Article 10</a:t>
            </a:r>
            <a:br>
              <a:rPr lang="en-US" sz="2000" dirty="0" smtClean="0"/>
            </a:br>
            <a:r>
              <a:rPr lang="en-US" dirty="0" smtClean="0"/>
              <a:t>CONCORD ENROLLMENT AT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15</a:t>
            </a:fld>
            <a:r>
              <a:rPr dirty="0"/>
              <a:t>]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581096"/>
          <a:ext cx="8534398" cy="4382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23629430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936449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5287500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558193564"/>
                    </a:ext>
                  </a:extLst>
                </a:gridCol>
              </a:tblGrid>
              <a:tr h="335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550010441"/>
                  </a:ext>
                </a:extLst>
              </a:tr>
              <a:tr h="325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014159496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32155229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792250213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96153806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273811586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406447291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463455964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156039162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2905734670"/>
                  </a:ext>
                </a:extLst>
              </a:tr>
              <a:tr h="4142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539515358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610436023"/>
                  </a:ext>
                </a:extLst>
              </a:tr>
              <a:tr h="19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7" marR="5607" marT="560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07" marR="5607" marT="5607" marB="0" anchor="b"/>
                </a:tc>
                <a:extLst>
                  <a:ext uri="{0D108BD9-81ED-4DB2-BD59-A6C34878D82A}">
                    <a16:rowId xmlns:a16="http://schemas.microsoft.com/office/drawing/2014/main" val="3620347494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644427"/>
              </p:ext>
            </p:extLst>
          </p:nvPr>
        </p:nvGraphicFramePr>
        <p:xfrm>
          <a:off x="304801" y="1581096"/>
          <a:ext cx="8534398" cy="438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                                      Article 10</a:t>
            </a:r>
            <a:br>
              <a:rPr lang="en-US" sz="2000" dirty="0" smtClean="0"/>
            </a:br>
            <a:r>
              <a:rPr lang="en-US" dirty="0" smtClean="0"/>
              <a:t>OUR OPERATING BUDGET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                                      Article 10</a:t>
            </a:r>
            <a:br>
              <a:rPr lang="en-US" sz="2000" dirty="0" smtClean="0"/>
            </a:br>
            <a:r>
              <a:rPr lang="en-US" dirty="0" smtClean="0"/>
              <a:t>FY20 </a:t>
            </a:r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FY20 </a:t>
            </a:r>
            <a:r>
              <a:rPr lang="en-US" sz="3200" dirty="0" smtClean="0">
                <a:solidFill>
                  <a:schemeClr val="bg1"/>
                </a:solidFill>
              </a:rPr>
              <a:t>Budget – </a:t>
            </a:r>
            <a:r>
              <a:rPr lang="en-US" sz="2100" i="1" dirty="0" smtClean="0">
                <a:solidFill>
                  <a:schemeClr val="bg1"/>
                </a:solidFill>
              </a:rPr>
              <a:t>Without Building Project Debt Service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$19,660,330</a:t>
            </a:r>
          </a:p>
          <a:p>
            <a:pPr marL="457200" lvl="1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Up 3.4%</a:t>
            </a:r>
            <a:endParaRPr lang="en-US" sz="18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Building Project – Debt Service</a:t>
            </a:r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$ 3,108,500</a:t>
            </a:r>
          </a:p>
          <a:p>
            <a:pPr marL="457200" lvl="1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Up 45%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1100" u="dbl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1800" b="1" i="1" dirty="0" smtClean="0">
                <a:solidFill>
                  <a:schemeClr val="bg1"/>
                </a:solidFill>
              </a:rPr>
              <a:t>Concord is one of 6 member towns that voted </a:t>
            </a:r>
            <a:r>
              <a:rPr lang="en-US" sz="1800" b="1" i="1" dirty="0">
                <a:solidFill>
                  <a:schemeClr val="bg1"/>
                </a:solidFill>
              </a:rPr>
              <a:t>to exempt </a:t>
            </a:r>
            <a:r>
              <a:rPr lang="en-US" sz="1800" b="1" i="1" dirty="0" smtClean="0">
                <a:solidFill>
                  <a:schemeClr val="bg1"/>
                </a:solidFill>
              </a:rPr>
              <a:t>its share of this debt </a:t>
            </a:r>
            <a:r>
              <a:rPr lang="en-US" sz="1800" b="1" i="1" dirty="0">
                <a:solidFill>
                  <a:schemeClr val="bg1"/>
                </a:solidFill>
              </a:rPr>
              <a:t>service from the limits of Proposition 2 1/2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16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69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2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Overall </a:t>
            </a:r>
            <a:r>
              <a:rPr lang="en-US" dirty="0"/>
              <a:t>– FY20 </a:t>
            </a:r>
            <a:r>
              <a:rPr lang="en-US" dirty="0" smtClean="0"/>
              <a:t>Budget/Assessments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Total FY20 Budget	</a:t>
            </a:r>
          </a:p>
          <a:p>
            <a:pPr marL="457200" lvl="1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$22,768,830</a:t>
            </a: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Increase of $1,608,690  (7.6%)</a:t>
            </a:r>
          </a:p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Total Assessments to Towns</a:t>
            </a:r>
          </a:p>
          <a:p>
            <a:pPr marL="457200" lvl="1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$15,856,904</a:t>
            </a: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Increase of $2,037,282  (</a:t>
            </a:r>
            <a:r>
              <a:rPr lang="en-US" sz="3200" dirty="0" smtClean="0">
                <a:solidFill>
                  <a:schemeClr val="bg1"/>
                </a:solidFill>
              </a:rPr>
              <a:t>14.7%)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17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45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                                                                                     Article 10</a:t>
            </a:r>
            <a:br>
              <a:rPr lang="en-US" sz="2200" dirty="0" smtClean="0"/>
            </a:br>
            <a:r>
              <a:rPr lang="en-US" sz="4000" dirty="0" smtClean="0"/>
              <a:t>Major FY20 Budget Shifts         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18</a:t>
            </a:fld>
            <a:r>
              <a:rPr dirty="0"/>
              <a:t>]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13450"/>
              </p:ext>
            </p:extLst>
          </p:nvPr>
        </p:nvGraphicFramePr>
        <p:xfrm>
          <a:off x="304801" y="1581096"/>
          <a:ext cx="8534398" cy="451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36294300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9364499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52875003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558193564"/>
                    </a:ext>
                  </a:extLst>
                </a:gridCol>
              </a:tblGrid>
              <a:tr h="3663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FY19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FY20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change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10441"/>
                  </a:ext>
                </a:extLst>
              </a:tr>
              <a:tr h="3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Budget w/o New Bldg.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19,016,734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19,660,330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3.4%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59496"/>
                  </a:ext>
                </a:extLst>
              </a:tr>
              <a:tr h="39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New Building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Debt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sng" strike="noStrike" dirty="0">
                          <a:solidFill>
                            <a:schemeClr val="bg1"/>
                          </a:solidFill>
                          <a:effectLst/>
                        </a:rPr>
                        <a:t> $   2,143,406 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sng" strike="noStrike" dirty="0">
                          <a:solidFill>
                            <a:schemeClr val="bg1"/>
                          </a:solidFill>
                          <a:effectLst/>
                        </a:rPr>
                        <a:t> $   3,108,500 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sng" strike="noStrike" dirty="0">
                          <a:solidFill>
                            <a:schemeClr val="bg1"/>
                          </a:solidFill>
                          <a:effectLst/>
                        </a:rPr>
                        <a:t>45.0%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50213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Budget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$ 21,160,140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22,768,830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7.6%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53806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 Aid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2,962,095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2,924,795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-1.3%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1586"/>
                  </a:ext>
                </a:extLst>
              </a:tr>
              <a:tr h="39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Prior Year Tuition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3,438,424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3,047,131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-11.4%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7291"/>
                  </a:ext>
                </a:extLst>
              </a:tr>
              <a:tr h="39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Current Year Tuition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400,000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400,000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55964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E&amp;D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540,000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540,000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9162"/>
                  </a:ext>
                </a:extLst>
              </a:tr>
              <a:tr h="39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Capital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Fee (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yet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!)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n/a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34670"/>
                  </a:ext>
                </a:extLst>
              </a:tr>
              <a:tr h="45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Revenue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 $   7,340,519 </a:t>
                      </a:r>
                      <a:endParaRPr lang="en-US" sz="20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 $   </a:t>
                      </a:r>
                      <a:r>
                        <a:rPr lang="en-US" sz="2000" b="1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6,911,926 </a:t>
                      </a:r>
                      <a:endParaRPr lang="en-US" sz="20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-5.8</a:t>
                      </a:r>
                      <a:r>
                        <a:rPr lang="en-US" sz="20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0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15358"/>
                  </a:ext>
                </a:extLst>
              </a:tr>
              <a:tr h="39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Member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Assessments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$ 13,819,621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15,856,904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14.7%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36023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Concord's Share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742,679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1,073,368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44.5%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4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1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19</a:t>
            </a:fld>
            <a:r>
              <a:rPr lang="en-US"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Article </a:t>
            </a:r>
            <a:r>
              <a:rPr lang="en-US" sz="2000" dirty="0"/>
              <a:t>10</a:t>
            </a:r>
            <a:br>
              <a:rPr lang="en-US" sz="2000" dirty="0"/>
            </a:br>
            <a:r>
              <a:rPr lang="en-US" dirty="0" smtClean="0"/>
              <a:t>Concord Assessment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865016"/>
              </p:ext>
            </p:extLst>
          </p:nvPr>
        </p:nvGraphicFramePr>
        <p:xfrm>
          <a:off x="457200" y="1828800"/>
          <a:ext cx="8305800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4034025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85364774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37559829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79622324"/>
                    </a:ext>
                  </a:extLst>
                </a:gridCol>
              </a:tblGrid>
              <a:tr h="604386">
                <a:tc>
                  <a:txBody>
                    <a:bodyPr/>
                    <a:lstStyle/>
                    <a:p>
                      <a:pPr algn="l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FY19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FY20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change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83727"/>
                  </a:ext>
                </a:extLst>
              </a:tr>
              <a:tr h="1093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Operating and other capital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$595,802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$824,090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38%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74099"/>
                  </a:ext>
                </a:extLst>
              </a:tr>
              <a:tr h="1093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New Building </a:t>
                      </a:r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Debt (excluded</a:t>
                      </a:r>
                      <a:r>
                        <a:rPr lang="en-US" sz="2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from 2 ½)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$146,877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$249,278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endParaRPr lang="en-US" sz="26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58674"/>
                  </a:ext>
                </a:extLst>
              </a:tr>
              <a:tr h="1093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Assessment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$742,679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$1,073,368 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2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7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Guiding </a:t>
            </a:r>
            <a:r>
              <a:rPr lang="en-US" dirty="0" smtClean="0"/>
              <a:t>Goals </a:t>
            </a:r>
            <a:r>
              <a:rPr lang="en-US" dirty="0"/>
              <a:t>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Promote excellent teaching 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2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53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49250"/>
          </a:xfrm>
        </p:spPr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lang="en-US" smtClean="0"/>
              <a:pPr>
                <a:defRPr/>
              </a:pPr>
              <a:t>20</a:t>
            </a:fld>
            <a:r>
              <a:rPr lang="en-US" dirty="0"/>
              <a:t>]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086600" y="457200"/>
            <a:ext cx="1524000" cy="8382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000" dirty="0">
                <a:latin typeface="Arial" charset="0"/>
                <a:cs typeface="Arial" charset="0"/>
              </a:rPr>
              <a:t>Presented by: </a:t>
            </a:r>
            <a:r>
              <a:rPr lang="en-US" sz="1000" dirty="0" smtClean="0">
                <a:latin typeface="Arial" charset="0"/>
                <a:cs typeface="Arial" charset="0"/>
              </a:rPr>
              <a:t> </a:t>
            </a:r>
            <a:endParaRPr lang="en-US" sz="10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000" dirty="0">
                <a:latin typeface="Arial" charset="0"/>
                <a:cs typeface="Arial" charset="0"/>
              </a:rPr>
              <a:t>Carrie Flood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000" dirty="0">
                <a:latin typeface="Arial" charset="0"/>
                <a:cs typeface="Arial" charset="0"/>
              </a:rPr>
              <a:t>Concord representative to School Committee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343400" y="609600"/>
            <a:ext cx="2209800" cy="5334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February 25</a:t>
            </a:r>
            <a:r>
              <a:rPr lang="en-US" sz="1800" dirty="0">
                <a:latin typeface="Arial" charset="0"/>
                <a:cs typeface="Arial" charset="0"/>
              </a:rPr>
              <a:t>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967335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Verdana" panose="020B0604030504040204" pitchFamily="34" charset="0"/>
              </a:rPr>
              <a:t>Article 10</a:t>
            </a:r>
            <a:br>
              <a:rPr lang="en-US" sz="2800" dirty="0">
                <a:solidFill>
                  <a:schemeClr val="bg1"/>
                </a:solidFill>
                <a:ea typeface="Verdana" panose="020B0604030504040204" pitchFamily="34" charset="0"/>
              </a:rPr>
            </a:br>
            <a:r>
              <a:rPr lang="en-US" sz="2800" dirty="0">
                <a:solidFill>
                  <a:schemeClr val="bg1"/>
                </a:solidFill>
                <a:ea typeface="Verdana" panose="020B0604030504040204" pitchFamily="34" charset="0"/>
              </a:rPr>
              <a:t>Minuteman Regional Technical High School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SLIDES ONLY IF NEEDED FOR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E3A67D60-3673-463B-B589-45E5E07AF5E2}" type="slidenum">
              <a:rPr smtClean="0"/>
              <a:pPr>
                <a:defRPr/>
              </a:pPr>
              <a:t>21</a:t>
            </a:fld>
            <a:r>
              <a:rPr smtClean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History – Last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22</a:t>
            </a:fld>
            <a:r>
              <a:rPr dirty="0"/>
              <a:t>]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5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Year Freshman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lang="en-US" smtClean="0"/>
              <a:pPr>
                <a:defRPr/>
              </a:pPr>
              <a:t>23</a:t>
            </a:fld>
            <a:r>
              <a:rPr lang="en-US" dirty="0"/>
              <a:t>]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961489"/>
              </p:ext>
            </p:extLst>
          </p:nvPr>
        </p:nvGraphicFramePr>
        <p:xfrm>
          <a:off x="681037" y="1524000"/>
          <a:ext cx="778192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 District Total Applications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24</a:t>
            </a:fld>
            <a:r>
              <a:rPr dirty="0"/>
              <a:t>]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FD0131-17ED-4D0E-B97E-90653CECF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201"/>
              </p:ext>
            </p:extLst>
          </p:nvPr>
        </p:nvGraphicFramePr>
        <p:xfrm>
          <a:off x="457200" y="2125980"/>
          <a:ext cx="8229600" cy="305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7259798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85522506"/>
                    </a:ext>
                  </a:extLst>
                </a:gridCol>
              </a:tblGrid>
              <a:tr h="9889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Recruitment 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In District Applications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4468105"/>
                  </a:ext>
                </a:extLst>
              </a:tr>
              <a:tr h="9889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2017-2018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147  </a:t>
                      </a:r>
                    </a:p>
                    <a:p>
                      <a:pPr algn="ctr"/>
                      <a:r>
                        <a:rPr lang="en-US" sz="2600" dirty="0" smtClean="0"/>
                        <a:t>Received</a:t>
                      </a:r>
                      <a:r>
                        <a:rPr lang="en-US" sz="2600" baseline="0" dirty="0" smtClean="0"/>
                        <a:t> 10/2/17 to 9/27/18</a:t>
                      </a:r>
                      <a:endParaRPr lang="en-US" sz="2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8147313"/>
                  </a:ext>
                </a:extLst>
              </a:tr>
              <a:tr h="1077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2018-2019 (more applications in 8 months</a:t>
                      </a:r>
                      <a:r>
                        <a:rPr lang="en-US" sz="2400" baseline="0" dirty="0" smtClean="0"/>
                        <a:t> less!)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Received</a:t>
                      </a:r>
                      <a:r>
                        <a:rPr lang="en-US" sz="2600" baseline="0" dirty="0" smtClean="0"/>
                        <a:t> 10/2/18 to 1/3/19</a:t>
                      </a:r>
                      <a:endParaRPr lang="en-US" sz="26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791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2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 Out of District Application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25</a:t>
            </a:fld>
            <a:r>
              <a:rPr dirty="0"/>
              <a:t>]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FD0131-17ED-4D0E-B97E-90653CECF2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2125980"/>
          <a:ext cx="8229600" cy="186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7259798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85522506"/>
                    </a:ext>
                  </a:extLst>
                </a:gridCol>
              </a:tblGrid>
              <a:tr h="9300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Eligible Applications</a:t>
                      </a:r>
                    </a:p>
                    <a:p>
                      <a:pPr lvl="0">
                        <a:buNone/>
                      </a:pPr>
                      <a:r>
                        <a:rPr lang="en-US" sz="1800" dirty="0"/>
                        <a:t>-No CTE affiliation means they can enroll easily.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Ineligible Applications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dirty="0"/>
                        <a:t>-CTE affiliation means they most likely cannot enroll.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4468105"/>
                  </a:ext>
                </a:extLst>
              </a:tr>
              <a:tr h="9300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814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FY20 Budget</a:t>
            </a:r>
            <a:br>
              <a:rPr lang="en-US" dirty="0"/>
            </a:br>
            <a:r>
              <a:rPr lang="en-US" dirty="0"/>
              <a:t>Expenditures By Function Code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547369"/>
              </p:ext>
            </p:extLst>
          </p:nvPr>
        </p:nvGraphicFramePr>
        <p:xfrm>
          <a:off x="1206464" y="1417642"/>
          <a:ext cx="7192818" cy="491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ACCOUNT CODE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ACCOUNT DESCRIPTION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FY2018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FY2019 BUDGET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FY2020 PROPOSED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DIFFERENCE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$1,478,119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$1,439,784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$1,446,330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$6,546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Student Instructional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$9,469,220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$9,821,058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$10,352,764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$531,705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3000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Student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$1,925,226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$1,942,355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$2,020,897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$78,544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4000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Operation &amp; Maintenance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$1,712,987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$1,795,723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$1,793,498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-$2,224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5000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Insurance, Retirement, Leases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$2,992,146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$2,994,697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$3,215,506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$220,810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6000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Community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$100,000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$100,000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$100,000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$0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7000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Asset Acquisition &amp; Improvement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$222,406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$410,360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$205,000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-$205,360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8000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Debt 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$1,149,931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$2,636,163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$3,614,834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$978,669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Tuition Payments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$900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$20,000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$20,000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$0 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GENERAL FUND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$19,050,936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$21,160,140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$22,768,830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$1,608,690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26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New Building – Budget Impacts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D9B7315-6D0E-4059-A4E9-757E9B99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7424"/>
            <a:ext cx="4040188" cy="2179558"/>
          </a:xfrm>
        </p:spPr>
        <p:txBody>
          <a:bodyPr/>
          <a:lstStyle/>
          <a:p>
            <a:r>
              <a:rPr lang="en-US" u="sng" dirty="0"/>
              <a:t>Facility Maintenance: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.5 FTE Director of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Contracted Custodial Services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900112-9FCD-47A8-B134-AA414020A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4175" cy="2130566"/>
          </a:xfrm>
        </p:spPr>
        <p:txBody>
          <a:bodyPr/>
          <a:lstStyle/>
          <a:p>
            <a:r>
              <a:rPr lang="en-US" u="sng" dirty="0"/>
              <a:t>Programs: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.5 FTE Multi-Media Engineering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.5 FTE Logistics Engineer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49250"/>
          </a:xfrm>
        </p:spPr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27</a:t>
            </a:fld>
            <a:r>
              <a:rPr lang="en-US" dirty="0"/>
              <a:t>]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B9D840-5CC8-4B72-9241-C0ECE462E8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1519816"/>
            <a:ext cx="4114800" cy="217955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A6396-97B0-491B-9DA3-442AF1EB3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847423"/>
            <a:ext cx="4194176" cy="21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36BE-E4C0-4C14-87E5-DBC226A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Building Transition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20EE-2B9D-4570-A41F-799D766AF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28</a:t>
            </a:fld>
            <a:r>
              <a:rPr dirty="0"/>
              <a:t>]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F58EEF8-4B21-4267-9871-4578415F8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07023"/>
              </p:ext>
            </p:extLst>
          </p:nvPr>
        </p:nvGraphicFramePr>
        <p:xfrm>
          <a:off x="838200" y="1828800"/>
          <a:ext cx="7467600" cy="4038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4182">
                  <a:extLst>
                    <a:ext uri="{9D8B030D-6E8A-4147-A177-3AD203B41FA5}">
                      <a16:colId xmlns:a16="http://schemas.microsoft.com/office/drawing/2014/main" val="1887596605"/>
                    </a:ext>
                  </a:extLst>
                </a:gridCol>
                <a:gridCol w="1583418">
                  <a:extLst>
                    <a:ext uri="{9D8B030D-6E8A-4147-A177-3AD203B41FA5}">
                      <a16:colId xmlns:a16="http://schemas.microsoft.com/office/drawing/2014/main" val="106469213"/>
                    </a:ext>
                  </a:extLst>
                </a:gridCol>
              </a:tblGrid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sng" strike="noStrike" dirty="0">
                          <a:effectLst/>
                        </a:rPr>
                        <a:t>Staffing: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699006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Add 0.5 FTE Logistics Engineering position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$     40,158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444503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Add 0.5 FTE Multi-Media Engineering position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33,098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473489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Reduce 3.0 FTE Building Maintenance Dept.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(156,721)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019074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Add 0.5 FTE Director of Facilities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50,000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834277"/>
                  </a:ext>
                </a:extLst>
              </a:tr>
              <a:tr h="388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978859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Additional Days - Teaching Staff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60,178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754420"/>
                  </a:ext>
                </a:extLst>
              </a:tr>
              <a:tr h="388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9724760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sng" strike="noStrike" dirty="0">
                          <a:effectLst/>
                        </a:rPr>
                        <a:t>Contracted Services: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428888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Custodial Services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275,000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18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7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705A-22FB-41E3-98DC-4F40725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Budget – Major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2CD5-E4C1-4137-B1B3-B21E07BB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Compensation Obligations         $ 590,551</a:t>
            </a:r>
          </a:p>
          <a:p>
            <a:r>
              <a:rPr lang="en-US" dirty="0"/>
              <a:t>Staffing Changes (net)	               (202,261)</a:t>
            </a:r>
          </a:p>
          <a:p>
            <a:r>
              <a:rPr lang="en-US" dirty="0"/>
              <a:t>Stabilization Account    	               (215,000)</a:t>
            </a:r>
          </a:p>
          <a:p>
            <a:pPr lvl="1"/>
            <a:r>
              <a:rPr lang="en-US" sz="2400" dirty="0"/>
              <a:t>Fund $85,000</a:t>
            </a:r>
          </a:p>
          <a:p>
            <a:pPr lvl="1"/>
            <a:r>
              <a:rPr lang="en-US" sz="2400" dirty="0"/>
              <a:t>Current Balance:  $766,000</a:t>
            </a:r>
          </a:p>
          <a:p>
            <a:r>
              <a:rPr lang="en-US" dirty="0"/>
              <a:t>Instructional Equipment		(15,000)</a:t>
            </a:r>
          </a:p>
          <a:p>
            <a:pPr lvl="1"/>
            <a:r>
              <a:rPr lang="en-US" sz="2400" dirty="0"/>
              <a:t>Fund $35,000 </a:t>
            </a:r>
          </a:p>
          <a:p>
            <a:pPr lvl="1"/>
            <a:r>
              <a:rPr lang="en-US" sz="2400" dirty="0"/>
              <a:t>For unexpected equipment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06B7-D7BB-4D24-B8DD-3DAE8C1D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29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74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Guiding </a:t>
            </a:r>
            <a:r>
              <a:rPr lang="en-US" dirty="0" smtClean="0"/>
              <a:t>Goals </a:t>
            </a:r>
            <a:r>
              <a:rPr lang="en-US" dirty="0"/>
              <a:t>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Promote excellent teaching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Integrate high quality technical education with academic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3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23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Budget – Major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Insurance – up $140,000</a:t>
            </a:r>
          </a:p>
          <a:p>
            <a:pPr lvl="1"/>
            <a:r>
              <a:rPr lang="en-US" dirty="0"/>
              <a:t>Estimated 5% rate increase </a:t>
            </a:r>
          </a:p>
          <a:p>
            <a:r>
              <a:rPr lang="en-US" dirty="0"/>
              <a:t>MM Retirement – Increase of $20,000</a:t>
            </a:r>
          </a:p>
          <a:p>
            <a:r>
              <a:rPr lang="en-US" dirty="0"/>
              <a:t>OPEB – Level funded at $50,000</a:t>
            </a:r>
          </a:p>
          <a:p>
            <a:r>
              <a:rPr lang="en-US" dirty="0"/>
              <a:t>Utilities – Net decrease $73,300 </a:t>
            </a:r>
          </a:p>
          <a:p>
            <a:pPr lvl="1"/>
            <a:r>
              <a:rPr lang="en-US" dirty="0"/>
              <a:t>80% District/20% Facilities Revolving Acct</a:t>
            </a:r>
          </a:p>
          <a:p>
            <a:pPr lvl="1"/>
            <a:r>
              <a:rPr lang="en-US" dirty="0"/>
              <a:t>Does not include PV project savings</a:t>
            </a:r>
          </a:p>
          <a:p>
            <a:r>
              <a:rPr lang="en-US" dirty="0"/>
              <a:t>Custodial Services (est.)        $275,000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[</a:t>
            </a:r>
            <a:fld id="{E3A67D60-3673-463B-B589-45E5E07AF5E2}" type="slidenum">
              <a:rPr lang="en-US" smtClean="0"/>
              <a:pPr/>
              <a:t>30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6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36BE-E4C0-4C14-87E5-DBC226A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Building Transition Costs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570D0C-08A3-43E1-A3E9-F0B0B7696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423841"/>
              </p:ext>
            </p:extLst>
          </p:nvPr>
        </p:nvGraphicFramePr>
        <p:xfrm>
          <a:off x="914400" y="1712436"/>
          <a:ext cx="7391400" cy="430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4140">
                  <a:extLst>
                    <a:ext uri="{9D8B030D-6E8A-4147-A177-3AD203B41FA5}">
                      <a16:colId xmlns:a16="http://schemas.microsoft.com/office/drawing/2014/main" val="3975800734"/>
                    </a:ext>
                  </a:extLst>
                </a:gridCol>
                <a:gridCol w="1567260">
                  <a:extLst>
                    <a:ext uri="{9D8B030D-6E8A-4147-A177-3AD203B41FA5}">
                      <a16:colId xmlns:a16="http://schemas.microsoft.com/office/drawing/2014/main" val="171691338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sng" strike="noStrike" dirty="0">
                          <a:effectLst/>
                        </a:rPr>
                        <a:t>Supplies: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00189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Culinary Arts - Dining Room place settings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  8,740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7473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Art Department - Equipment for Dark room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  8,440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24773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School Lunch – place settings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10,000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99088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4473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sng" strike="noStrike" dirty="0">
                          <a:effectLst/>
                        </a:rPr>
                        <a:t>Utility Costs: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5175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Electricity (assumes no PV installation)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(63,000)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15570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Natural Gas service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(12,100)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319832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58138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Property &amp; Casualty Insurance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10,000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74928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2911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Stabilization Account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(215,000)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20259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20EE-2B9D-4570-A41F-799D766AF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31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911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E14E45-E22E-4A60-86CF-C8EDB10A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- Year to Year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F3A7E-9D9E-4AE0-B7E5-A292EB6E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17375E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New Positions:</a:t>
            </a:r>
          </a:p>
          <a:p>
            <a:r>
              <a:rPr lang="en-US" sz="2400" dirty="0"/>
              <a:t>.5 FTE Dir. of Facilities</a:t>
            </a:r>
          </a:p>
          <a:p>
            <a:r>
              <a:rPr lang="en-US" sz="2400" dirty="0"/>
              <a:t>Asst. Director of Career and Tech. Ed.</a:t>
            </a:r>
          </a:p>
          <a:p>
            <a:r>
              <a:rPr lang="en-US" sz="2400" dirty="0"/>
              <a:t>.5 FTE Multi-Media Instructor</a:t>
            </a:r>
          </a:p>
          <a:p>
            <a:r>
              <a:rPr lang="en-US" sz="2400" dirty="0"/>
              <a:t>.5 FTE Logistics Engineer</a:t>
            </a:r>
          </a:p>
          <a:p>
            <a:r>
              <a:rPr lang="en-US" sz="2400" dirty="0"/>
              <a:t>Asst. Director, Admissions </a:t>
            </a:r>
            <a:r>
              <a:rPr lang="en-US" sz="1800" dirty="0"/>
              <a:t>(filled in FY19)</a:t>
            </a:r>
          </a:p>
          <a:p>
            <a:r>
              <a:rPr lang="en-US" sz="2400" dirty="0"/>
              <a:t>Social Worker/Adj. Counselor  </a:t>
            </a:r>
            <a:r>
              <a:rPr lang="en-US" sz="1800" dirty="0"/>
              <a:t>(filled in FY19)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228F3B-3A2E-4064-9DA9-FA48941CD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17375E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Positions Eliminated:</a:t>
            </a:r>
          </a:p>
          <a:p>
            <a:r>
              <a:rPr lang="en-US" sz="2400" dirty="0"/>
              <a:t>Director of Educational Technology</a:t>
            </a:r>
          </a:p>
          <a:p>
            <a:r>
              <a:rPr lang="en-US" sz="2400" dirty="0"/>
              <a:t>2 FTE Teaching Staff</a:t>
            </a:r>
          </a:p>
          <a:p>
            <a:pPr lvl="1"/>
            <a:r>
              <a:rPr lang="en-US" sz="2000" dirty="0"/>
              <a:t>1 retirement</a:t>
            </a:r>
          </a:p>
          <a:p>
            <a:r>
              <a:rPr lang="en-US" sz="2400" dirty="0"/>
              <a:t>3 FTE Building Maint.</a:t>
            </a:r>
          </a:p>
          <a:p>
            <a:r>
              <a:rPr lang="en-US" sz="2400" dirty="0"/>
              <a:t>2 FTE Admin. Support</a:t>
            </a:r>
          </a:p>
          <a:p>
            <a:pPr lvl="1"/>
            <a:r>
              <a:rPr lang="en-US" sz="2000" dirty="0"/>
              <a:t>Both retirements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6F9CA-6107-4182-9095-F4E84501F9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49250"/>
          </a:xfrm>
        </p:spPr>
        <p:txBody>
          <a:bodyPr/>
          <a:lstStyle/>
          <a:p>
            <a:pPr>
              <a:defRPr/>
            </a:pPr>
            <a:r>
              <a:rPr lang="en-US" dirty="0"/>
              <a:t>[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6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/>
              <a:t>Capital/Debt Service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00232"/>
              </p:ext>
            </p:extLst>
          </p:nvPr>
        </p:nvGraphicFramePr>
        <p:xfrm>
          <a:off x="838200" y="1524003"/>
          <a:ext cx="7848600" cy="446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FY19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FY20 Proposed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Building Repairs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Stabilization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$300,000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8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$20,360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Debt Service – School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$2,143,406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$3,108,500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94944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ESCO</a:t>
                      </a:r>
                      <a:r>
                        <a:rPr lang="en-US" b="1" baseline="0" dirty="0"/>
                        <a:t> Lease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$492,757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$506,333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dbl" baseline="0" dirty="0"/>
                        <a:t>$ 3,046,523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dbl" baseline="0" dirty="0"/>
                        <a:t>$ 3,819,833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33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98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Guiding </a:t>
            </a:r>
            <a:r>
              <a:rPr lang="en-US" dirty="0" smtClean="0"/>
              <a:t>Goals </a:t>
            </a:r>
            <a:r>
              <a:rPr lang="en-US" dirty="0"/>
              <a:t>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73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Promote excellent teaching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Integrate high quality technical education with academic instruction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Demonstrate practical connections between multiple disciplines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4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57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Guiding </a:t>
            </a:r>
            <a:r>
              <a:rPr lang="en-US" dirty="0" smtClean="0"/>
              <a:t>Goals </a:t>
            </a:r>
            <a:r>
              <a:rPr lang="en-US" dirty="0"/>
              <a:t>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73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Promote excellent teaching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Integrate high quality technical education with academic instruction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Demonstrate practical connections between multiple disciplines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Foster a safe, healthy learning environment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5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2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Guiding </a:t>
            </a:r>
            <a:r>
              <a:rPr lang="en-US" dirty="0" smtClean="0"/>
              <a:t>Goals </a:t>
            </a:r>
            <a:r>
              <a:rPr lang="en-US" dirty="0"/>
              <a:t>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73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Promote excellent teaching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Integrate high quality technical education with academic instruction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Demonstrate practical connections between multiple disciplines</a:t>
            </a:r>
          </a:p>
          <a:p>
            <a:r>
              <a:rPr lang="en-US" sz="3000" dirty="0">
                <a:solidFill>
                  <a:schemeClr val="bg1"/>
                </a:solidFill>
              </a:rPr>
              <a:t>Foster a safe, healthy learning </a:t>
            </a:r>
            <a:r>
              <a:rPr lang="en-US" sz="3000" dirty="0" smtClean="0">
                <a:solidFill>
                  <a:schemeClr val="bg1"/>
                </a:solidFill>
              </a:rPr>
              <a:t>environment</a:t>
            </a:r>
            <a:endParaRPr lang="en-US" sz="2800" dirty="0" smtClean="0"/>
          </a:p>
          <a:p>
            <a:r>
              <a:rPr lang="en-US" sz="3000" dirty="0" smtClean="0">
                <a:solidFill>
                  <a:schemeClr val="bg1"/>
                </a:solidFill>
              </a:rPr>
              <a:t>Achieve purposeful career and college results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6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3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Article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Budget </a:t>
            </a:r>
            <a:r>
              <a:rPr lang="en-US" dirty="0"/>
              <a:t>Focus – The New Minuteman HS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D9B7315-6D0E-4059-A4E9-757E9B99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49136"/>
            <a:ext cx="4040188" cy="213056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budget will include transition costs </a:t>
            </a:r>
            <a:r>
              <a:rPr lang="en-US" dirty="0" smtClean="0"/>
              <a:t>to move into the building and </a:t>
            </a:r>
            <a:r>
              <a:rPr lang="en-US" dirty="0"/>
              <a:t>sustain the current building until demolition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900112-9FCD-47A8-B134-AA414020A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130566"/>
          </a:xfrm>
        </p:spPr>
        <p:txBody>
          <a:bodyPr/>
          <a:lstStyle/>
          <a:p>
            <a:r>
              <a:rPr lang="en-US" dirty="0"/>
              <a:t>The FY20 Budget will fund the first year </a:t>
            </a:r>
            <a:r>
              <a:rPr lang="en-US" dirty="0" smtClean="0"/>
              <a:t>of operations </a:t>
            </a:r>
            <a:r>
              <a:rPr lang="en-US" dirty="0"/>
              <a:t>in the new Minuteman High </a:t>
            </a:r>
            <a:r>
              <a:rPr lang="en-US" dirty="0" smtClean="0"/>
              <a:t>School building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49250"/>
          </a:xfrm>
        </p:spPr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7</a:t>
            </a:fld>
            <a:r>
              <a:rPr lang="en-US" dirty="0"/>
              <a:t>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E5F952-F96C-44AE-9A0B-E65D1B9A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9136"/>
            <a:ext cx="3776028" cy="2130567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FFFCB0E-C99A-42F1-9FB5-060BD6C51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5112"/>
            <a:ext cx="4040188" cy="2130567"/>
          </a:xfrm>
        </p:spPr>
      </p:pic>
    </p:spTree>
    <p:extLst>
      <p:ext uri="{BB962C8B-B14F-4D97-AF65-F5344CB8AC3E}">
        <p14:creationId xmlns:p14="http://schemas.microsoft.com/office/powerpoint/2010/main" val="24081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                                      Article 10</a:t>
            </a:r>
            <a:br>
              <a:rPr lang="en-US" sz="2000" dirty="0" smtClean="0"/>
            </a:br>
            <a:r>
              <a:rPr lang="en-US" dirty="0" smtClean="0"/>
              <a:t>MORE</a:t>
            </a:r>
            <a:r>
              <a:rPr lang="en-US" sz="2000" dirty="0" smtClean="0"/>
              <a:t>  </a:t>
            </a:r>
            <a:r>
              <a:rPr lang="en-US" dirty="0" smtClean="0"/>
              <a:t>GOOD 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Renewed Level 1 School by DESE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Blue Ribbon Status from US </a:t>
            </a:r>
            <a:r>
              <a:rPr lang="en-US" dirty="0" err="1" smtClean="0">
                <a:solidFill>
                  <a:schemeClr val="bg1"/>
                </a:solidFill>
              </a:rPr>
              <a:t>Dept</a:t>
            </a:r>
            <a:r>
              <a:rPr lang="en-US" dirty="0" smtClean="0">
                <a:solidFill>
                  <a:schemeClr val="bg1"/>
                </a:solidFill>
              </a:rPr>
              <a:t> of 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Approved for new Vet Tech program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Special legislation allows long-term leases              ($$ will support members’ building debt)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 Minuteman Institute OK’d for 4 programs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8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04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9</a:t>
            </a:fld>
            <a:r>
              <a:rPr dirty="0"/>
              <a:t>]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93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                                      Article 10</a:t>
            </a:r>
            <a:br>
              <a:rPr lang="en-US" sz="2000" dirty="0" smtClean="0"/>
            </a:br>
            <a:r>
              <a:rPr lang="en-US" dirty="0" smtClean="0"/>
              <a:t>OVERALL ENROLLMENT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 PPT -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 PPT - Official</Template>
  <TotalTime>5212</TotalTime>
  <Words>1257</Words>
  <Application>Microsoft Office PowerPoint</Application>
  <PresentationFormat>On-screen Show (4:3)</PresentationFormat>
  <Paragraphs>442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MM PPT - Official</vt:lpstr>
      <vt:lpstr>Article 10 Minuteman Regional Technical High School FY20 BUDGET  AND ASSESSMENTS</vt:lpstr>
      <vt:lpstr>Article 10 Our Guiding Goals To Create Success</vt:lpstr>
      <vt:lpstr>Article 10 Our Guiding Goals To Create Success</vt:lpstr>
      <vt:lpstr>Article 10 Our Guiding Goals To Create Success</vt:lpstr>
      <vt:lpstr>Article 10 Our Guiding Goals To Create Success</vt:lpstr>
      <vt:lpstr>Article 10 Our Guiding Goals To Create Success</vt:lpstr>
      <vt:lpstr>Article 10 Budget Focus – The New Minuteman HS</vt:lpstr>
      <vt:lpstr>                                                                                                 Article 10 MORE  GOOD  NEWS!</vt:lpstr>
      <vt:lpstr>                                                                                                 Article 10 OVERALL ENROLLMENT HISTORY</vt:lpstr>
      <vt:lpstr>                                                                                            Article 10 ENROLLMENT INITIATIVES</vt:lpstr>
      <vt:lpstr>                                                                                            Article 10 ENROLLMENT INITIATIVES</vt:lpstr>
      <vt:lpstr>                                                                                            Article 10 ENROLLMENT INITIATIVES</vt:lpstr>
      <vt:lpstr>                                                                                            Article 10 ENROLLMENT INITIATIVES</vt:lpstr>
      <vt:lpstr>                                                                                                 Article 10 CONCORD ENROLLMENT AT MM</vt:lpstr>
      <vt:lpstr>                                                                                                 Article 10 OUR OPERATING BUDGET SHARE</vt:lpstr>
      <vt:lpstr>                                                                                                 Article 10 FY20 Budget</vt:lpstr>
      <vt:lpstr>Article 10 Overall – FY20 Budget/Assessments    </vt:lpstr>
      <vt:lpstr>                                                                                      Article 10 Major FY20 Budget Shifts          </vt:lpstr>
      <vt:lpstr>                                                                                                 Article 10 Concord Assessment</vt:lpstr>
      <vt:lpstr>QUESTIONS?</vt:lpstr>
      <vt:lpstr>PowerPoint Presentation</vt:lpstr>
      <vt:lpstr>Budget History – Last 4 Years</vt:lpstr>
      <vt:lpstr>10 Year Freshman Enrollment</vt:lpstr>
      <vt:lpstr>In District Total Applications </vt:lpstr>
      <vt:lpstr> Out of District Application Activity</vt:lpstr>
      <vt:lpstr>FY20 Budget Expenditures By Function Code</vt:lpstr>
      <vt:lpstr>New Building – Budget Impacts</vt:lpstr>
      <vt:lpstr>New Building Transition Costs</vt:lpstr>
      <vt:lpstr>FY20 Budget – Major Changes</vt:lpstr>
      <vt:lpstr>FY20 Budget – Major Changes</vt:lpstr>
      <vt:lpstr>New Building Transition Costs</vt:lpstr>
      <vt:lpstr>Staffing - Year to Year Changes</vt:lpstr>
      <vt:lpstr>Capital/Debt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Brendan Dutch</dc:creator>
  <cp:lastModifiedBy>CAROLYN FLOOD</cp:lastModifiedBy>
  <cp:revision>308</cp:revision>
  <cp:lastPrinted>2019-02-24T21:08:55Z</cp:lastPrinted>
  <dcterms:created xsi:type="dcterms:W3CDTF">2013-11-20T22:40:54Z</dcterms:created>
  <dcterms:modified xsi:type="dcterms:W3CDTF">2019-02-24T21:56:31Z</dcterms:modified>
</cp:coreProperties>
</file>