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 snapToObjects="1">
      <p:cViewPr varScale="1">
        <p:scale>
          <a:sx n="61" d="100"/>
          <a:sy n="61" d="100"/>
        </p:scale>
        <p:origin x="-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0C5BE-6118-9B49-BFBE-8A5DC2BA5168}" type="datetimeFigureOut">
              <a:rPr lang="en-US" smtClean="0"/>
              <a:t>4/7/19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D57DB-8526-2B45-8B57-E18C87AF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Municipal Affordable Housing Trust Fund Law (MGL c.44 s.55C) passed in 2005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038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Town Treasurer is custodian of the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Trust Fund</a:t>
            </a:r>
          </a:p>
          <a:p>
            <a:pPr algn="l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Management of dedicated revenues for affordable homes</a:t>
            </a:r>
          </a:p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Looked at 7 options - proposed one of the three following options: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municipal affordable housing trust fund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non-profit fund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revolving fund</a:t>
            </a:r>
          </a:p>
          <a:p>
            <a:pPr algn="l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Flexibility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funds to be used in a timely manner and a transparent, clearly defined process for dispersing these funds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should be an integral part of this process.</a:t>
            </a: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5358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Terms: Per statute - maximum term of two years for trustees. </a:t>
            </a:r>
          </a:p>
          <a:p>
            <a:pPr algn="l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Management of dedicated revenues for affordable homes</a:t>
            </a:r>
          </a:p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Looked at 7 options - proposed one of the three following options: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municipal affordable housing trust fund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non-profit fund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revolving fund</a:t>
            </a:r>
          </a:p>
          <a:p>
            <a:pPr algn="l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Flexibility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funds to be used in a timely manner and a transparent, clearly defined process for dispersing these funds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should be an integral part of this process.</a:t>
            </a: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2525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Terms: Per statute - maximum term of two years for trustees. </a:t>
            </a:r>
          </a:p>
          <a:p>
            <a:pPr algn="l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Management of dedicated revenues for affordable homes</a:t>
            </a:r>
          </a:p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Looked at 7 options - proposed one of the three following options: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municipal affordable housing trust fund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non-profit fund</a:t>
            </a:r>
          </a:p>
          <a:p>
            <a:pPr marL="332716" indent="-332716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revolving fund</a:t>
            </a:r>
          </a:p>
          <a:p>
            <a:pPr algn="l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Flexibility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funds to be used in a timely manner and a transparent, clearly defined process for dispersing these funds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should be an integral part of this process.</a:t>
            </a: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2525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Municipal Affordable Housing Trust Fund Law (MGL c.44 s.55C) passed in 2005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4618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381000" y="482600"/>
            <a:ext cx="8382000" cy="56896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381000" y="482600"/>
            <a:ext cx="8382000" cy="56896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381000" y="482600"/>
            <a:ext cx="8382000" cy="56896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7193"/>
            <a:ext cx="1066800" cy="1407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85801"/>
            <a:ext cx="7383379" cy="1184235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ARTICLE 24. AUTHORIZATION TO ACCEPT M.G.L. c. 44, § 55C – MUNICIPAL AFFORDABLE HOUSING TRUST FUND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11400"/>
            <a:ext cx="8229600" cy="3759200"/>
          </a:xfrm>
        </p:spPr>
        <p:txBody>
          <a:bodyPr>
            <a:noAutofit/>
          </a:bodyPr>
          <a:lstStyle/>
          <a:p>
            <a:pPr algn="l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ARTICLE 24.  Mr. Lawson moves: that the Town vote to accept Massachusetts General Laws c. 44 § 55C, to authorize the creation of a Municipal Affordable Housing Trust Fund to support the development of affordable housing in Concord.</a:t>
            </a:r>
          </a:p>
          <a:p>
            <a:pPr algn="l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09802"/>
            <a:ext cx="8305800" cy="3962399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Board of trustees appointed by the Select Board will: “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accept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receive real property, personal property or money, …”</a:t>
            </a:r>
          </a:p>
          <a:p>
            <a:pPr algn="l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Town Treasurer would be custodian of the fund</a:t>
            </a:r>
          </a:p>
          <a:p>
            <a:pPr algn="l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town entity will manage revenues for affordable housing.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584202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/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24: Municipal Affordable Housing Trust Fund</a:t>
            </a:r>
          </a:p>
        </p:txBody>
      </p:sp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06600"/>
            <a:ext cx="8305800" cy="4470400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Bylaws: must be approved by state Attorney General</a:t>
            </a:r>
          </a:p>
          <a:p>
            <a:pPr algn="l"/>
            <a:endParaRPr lang="en-US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Municipal Body: Trusts are subject to state laws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Open Meeting Law: Applies to trusts like other public bodies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Communities can tailor the trust documents</a:t>
            </a:r>
          </a:p>
          <a:p>
            <a:pPr algn="l"/>
            <a:endParaRPr lang="en-US" alt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3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5074" y="584202"/>
            <a:ext cx="5991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/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24: Municipal Affordable Housing Trust Fund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EB88123-F093-4D7D-B5D9-11218CB2984A}"/>
              </a:ext>
            </a:extLst>
          </p:cNvPr>
          <p:cNvSpPr/>
          <p:nvPr/>
        </p:nvSpPr>
        <p:spPr>
          <a:xfrm>
            <a:off x="1524000" y="1514157"/>
            <a:ext cx="716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Process: Article 24</a:t>
            </a:r>
          </a:p>
        </p:txBody>
      </p:sp>
    </p:spTree>
    <p:extLst>
      <p:ext uri="{BB962C8B-B14F-4D97-AF65-F5344CB8AC3E}">
        <p14:creationId xmlns:p14="http://schemas.microsoft.com/office/powerpoint/2010/main" val="9413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6788" y="584202"/>
            <a:ext cx="6100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/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24: Municipal Affordable Housing Trust Fund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9695" y="2923302"/>
            <a:ext cx="7997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The Select Board unanimously urges AFFIRMATIVE ACTION on Article 24</a:t>
            </a:r>
          </a:p>
        </p:txBody>
      </p:sp>
    </p:spTree>
    <p:extLst>
      <p:ext uri="{BB962C8B-B14F-4D97-AF65-F5344CB8AC3E}">
        <p14:creationId xmlns:p14="http://schemas.microsoft.com/office/powerpoint/2010/main" val="583250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85801"/>
            <a:ext cx="7383379" cy="1184235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ARTICLE 24. AUTHORIZATION TO ACCEPT M.G.L. c. 44, § 55C – MUNICIPAL AFFORDABLE HOUSING TRUST FUND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11400"/>
            <a:ext cx="8229600" cy="3759200"/>
          </a:xfrm>
        </p:spPr>
        <p:txBody>
          <a:bodyPr>
            <a:noAutofit/>
          </a:bodyPr>
          <a:lstStyle/>
          <a:p>
            <a:pPr algn="l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ARTICLE 24.  Mr. Lawson moves: that the Town vote to accept Massachusetts General Laws c. 44 § 55C, to authorize the creation of a Municipal Affordable Housing Trust Fund to support the development of affordable housing in Concord.</a:t>
            </a:r>
          </a:p>
          <a:p>
            <a:pPr algn="l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5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99968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506</Words>
  <Application>Microsoft Macintosh PowerPoint</Application>
  <PresentationFormat>On-screen Show (4:3)</PresentationFormat>
  <Paragraphs>63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ARTICLE 24. AUTHORIZATION TO ACCEPT M.G.L. c. 44, § 55C – MUNICIPAL AFFORDABLE HOUSING TRUST FUND</vt:lpstr>
      <vt:lpstr>PowerPoint Presentation</vt:lpstr>
      <vt:lpstr>PowerPoint Presentation</vt:lpstr>
      <vt:lpstr>PowerPoint Presentation</vt:lpstr>
      <vt:lpstr>ARTICLE 24. AUTHORIZATION TO ACCEPT M.G.L. c. 44, § 55C – MUNICIPAL AFFORDABLE HOUSING TRUST FUND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Kaufman</dc:creator>
  <cp:lastModifiedBy>Alice Kaufman</cp:lastModifiedBy>
  <cp:revision>11</cp:revision>
  <dcterms:created xsi:type="dcterms:W3CDTF">2019-04-06T17:43:38Z</dcterms:created>
  <dcterms:modified xsi:type="dcterms:W3CDTF">2019-04-08T03:00:24Z</dcterms:modified>
</cp:coreProperties>
</file>