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949" autoAdjust="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82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14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30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Because the portion of the Lot upon which the residence is located is in the Industrial Park B Zoning District, it is non-conforming from a zoning use standpoint as a residence is </a:t>
            </a:r>
            <a:r>
              <a:rPr lang="en-US" sz="1200" b="1" dirty="0"/>
              <a:t>not</a:t>
            </a:r>
            <a:r>
              <a:rPr lang="en-US" sz="1200" dirty="0"/>
              <a:t> allowed as a principal use in that District.  The proposed change to the Zoning Map would place all of 477 Virginia Road in the Residence A zone and return the residence to a use in conformity with zoning.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3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 descr="Town Seal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7200" y="402895"/>
            <a:ext cx="1066800" cy="10556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76200" y="1352550"/>
            <a:ext cx="883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Zoning Map Amendment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Residence A &amp; Industrial Park B Zoning District</a:t>
            </a:r>
            <a:endParaRPr sz="24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1219200" y="2796755"/>
            <a:ext cx="6705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Board Public Hearing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8,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762000" y="1733550"/>
            <a:ext cx="7620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/>
              <a:t>Amend the Zoning Map by expanding the Residence A Zoning District boundary and reducing the Industrial Park B Zoning District boundary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Only effects Assessor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Parcels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#4287-1 (477 Virginia Rd.) and #4287-1-2 (50A Virginia Rd.)</a:t>
            </a:r>
            <a:endParaRPr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657600" y="411225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Ind. Park B &amp; Res. A Boundary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8953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dirty="0"/>
              <a:t>Proposed Changes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92B85D08-A6AC-4EEA-97DB-D9B62050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04" y="1037057"/>
            <a:ext cx="5996000" cy="3730206"/>
          </a:xfrm>
          <a:prstGeom prst="rect">
            <a:avLst/>
          </a:prstGeom>
        </p:spPr>
      </p:pic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7B8A7073-6014-4E96-8BD4-94C47DD7FC8D}"/>
              </a:ext>
            </a:extLst>
          </p:cNvPr>
          <p:cNvSpPr txBox="1"/>
          <p:nvPr/>
        </p:nvSpPr>
        <p:spPr>
          <a:xfrm>
            <a:off x="3657600" y="411225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Ind. Park B &amp; Res. A Boundary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6B19E83-3AF1-4623-99B2-59FB0767F065}"/>
              </a:ext>
            </a:extLst>
          </p:cNvPr>
          <p:cNvSpPr/>
          <p:nvPr/>
        </p:nvSpPr>
        <p:spPr>
          <a:xfrm>
            <a:off x="1333145" y="2657337"/>
            <a:ext cx="2580830" cy="222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23DF8-4A78-404C-870E-141B24C84203}"/>
              </a:ext>
            </a:extLst>
          </p:cNvPr>
          <p:cNvSpPr txBox="1"/>
          <p:nvPr/>
        </p:nvSpPr>
        <p:spPr>
          <a:xfrm>
            <a:off x="452927" y="2332274"/>
            <a:ext cx="146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477 Virginia Rd.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7B8A7073-6014-4E96-8BD4-94C47DD7FC8D}"/>
              </a:ext>
            </a:extLst>
          </p:cNvPr>
          <p:cNvSpPr txBox="1"/>
          <p:nvPr/>
        </p:nvSpPr>
        <p:spPr>
          <a:xfrm>
            <a:off x="3657600" y="411225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Ind. Park B &amp; Res. A Boundary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2A008F44-64DA-44B1-8192-0FA00EC2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33" y="952229"/>
            <a:ext cx="5887354" cy="36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7B8A7073-6014-4E96-8BD4-94C47DD7FC8D}"/>
              </a:ext>
            </a:extLst>
          </p:cNvPr>
          <p:cNvSpPr txBox="1"/>
          <p:nvPr/>
        </p:nvSpPr>
        <p:spPr>
          <a:xfrm>
            <a:off x="3657600" y="411225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Ind. Park B &amp; Res. A Boundary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3D310A41-A278-4616-B17A-E219903FB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8" y="1017978"/>
            <a:ext cx="5689599" cy="35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762000" y="1657350"/>
            <a:ext cx="762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endParaRPr lang="en-US" sz="1000" dirty="0"/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Residence located in the Industrial Park B Zoning District</a:t>
            </a:r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Residential is </a:t>
            </a:r>
            <a:r>
              <a:rPr lang="en-US" sz="2400" b="1" dirty="0"/>
              <a:t>not</a:t>
            </a:r>
            <a:r>
              <a:rPr lang="en-US" sz="2400" dirty="0"/>
              <a:t> allowed as a principal use in that District</a:t>
            </a:r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Existing residence is legally non-conforming</a:t>
            </a:r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Any alteration or additional residential structures and uses requires Special Permit </a:t>
            </a:r>
            <a:r>
              <a:rPr lang="en-US" sz="2400" b="1" u="sng" dirty="0"/>
              <a:t>AND</a:t>
            </a:r>
            <a:r>
              <a:rPr lang="en-US" sz="2400" dirty="0"/>
              <a:t> Site Plan Review.  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8953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dirty="0"/>
              <a:t>Reason for Map Amendment</a:t>
            </a:r>
            <a:endParaRPr sz="3600" dirty="0"/>
          </a:p>
        </p:txBody>
      </p:sp>
      <p:sp>
        <p:nvSpPr>
          <p:cNvPr id="6" name="Google Shape;101;p15">
            <a:extLst>
              <a:ext uri="{FF2B5EF4-FFF2-40B4-BE49-F238E27FC236}">
                <a16:creationId xmlns:a16="http://schemas.microsoft.com/office/drawing/2014/main" id="{10019253-8B86-4053-8DE6-4CDDF508C59D}"/>
              </a:ext>
            </a:extLst>
          </p:cNvPr>
          <p:cNvSpPr txBox="1"/>
          <p:nvPr/>
        </p:nvSpPr>
        <p:spPr>
          <a:xfrm>
            <a:off x="3657600" y="411225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Ind. Park B &amp; Res. A Boundary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9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762000" y="1357745"/>
            <a:ext cx="7620000" cy="327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endParaRPr lang="en-US" sz="1000" dirty="0"/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Proposed Map amendment places all of 477 Virginia Rd. in Residence A Zoning Dist.; becomes a conforming use</a:t>
            </a:r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Currently, accessory residential structures and uses not permitted in existing Residence A due to existing CR.</a:t>
            </a:r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2400" dirty="0"/>
              <a:t>Map amendment places a portion of 50A Virginia Road in Residence A, which allows other accessory residential structures and uses by-right</a:t>
            </a:r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 algn="l">
              <a:spcBef>
                <a:spcPts val="800"/>
              </a:spcBef>
              <a:buSzPts val="2400"/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8953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dirty="0"/>
              <a:t>Reasons for Map Amendment</a:t>
            </a:r>
            <a:endParaRPr sz="3600" dirty="0"/>
          </a:p>
        </p:txBody>
      </p:sp>
      <p:sp>
        <p:nvSpPr>
          <p:cNvPr id="6" name="Google Shape;101;p15">
            <a:extLst>
              <a:ext uri="{FF2B5EF4-FFF2-40B4-BE49-F238E27FC236}">
                <a16:creationId xmlns:a16="http://schemas.microsoft.com/office/drawing/2014/main" id="{10019253-8B86-4053-8DE6-4CDDF508C59D}"/>
              </a:ext>
            </a:extLst>
          </p:cNvPr>
          <p:cNvSpPr txBox="1"/>
          <p:nvPr/>
        </p:nvSpPr>
        <p:spPr>
          <a:xfrm>
            <a:off x="3657600" y="411225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ARTICLE 34: Ind. Park B &amp; Res. A Boundary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444610" y="2647950"/>
            <a:ext cx="8229600" cy="5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341</Words>
  <Application>Microsoft Office PowerPoint</Application>
  <PresentationFormat>On-screen Show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Wingdings</vt:lpstr>
      <vt:lpstr>Office Theme</vt:lpstr>
      <vt:lpstr>PowerPoint Presentation</vt:lpstr>
      <vt:lpstr>Proposed Changes</vt:lpstr>
      <vt:lpstr>PowerPoint Presentation</vt:lpstr>
      <vt:lpstr>PowerPoint Presentation</vt:lpstr>
      <vt:lpstr>PowerPoint Presentation</vt:lpstr>
      <vt:lpstr>Reason for Map Amendment</vt:lpstr>
      <vt:lpstr>Reasons for Map Amendment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Hughes</dc:creator>
  <cp:lastModifiedBy>Elizabeth Hughes</cp:lastModifiedBy>
  <cp:revision>11</cp:revision>
  <dcterms:modified xsi:type="dcterms:W3CDTF">2022-03-08T15:24:07Z</dcterms:modified>
</cp:coreProperties>
</file>