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5" r:id="rId2"/>
    <p:sldId id="266" r:id="rId3"/>
    <p:sldId id="276" r:id="rId4"/>
    <p:sldId id="274" r:id="rId5"/>
    <p:sldId id="275" r:id="rId6"/>
  </p:sldIdLst>
  <p:sldSz cx="9144000" cy="5143500" type="screen16x9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50"/>
    <p:restoredTop sz="94678"/>
  </p:normalViewPr>
  <p:slideViewPr>
    <p:cSldViewPr>
      <p:cViewPr varScale="1">
        <p:scale>
          <a:sx n="142" d="100"/>
          <a:sy n="142" d="100"/>
        </p:scale>
        <p:origin x="312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3/11/2022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696913"/>
            <a:ext cx="6188075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3" descr="Town Seal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2895"/>
            <a:ext cx="1066800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52550"/>
            <a:ext cx="8229600" cy="762000"/>
          </a:xfrm>
        </p:spPr>
        <p:txBody>
          <a:bodyPr>
            <a:noAutofit/>
          </a:bodyPr>
          <a:lstStyle/>
          <a:p>
            <a:r>
              <a:rPr lang="en-US" altLang="en-US" sz="2800" b="1" dirty="0"/>
              <a:t>Article 29:  Appropriation of Parking Meter Receipts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038350"/>
            <a:ext cx="7162800" cy="2133600"/>
          </a:xfrm>
        </p:spPr>
        <p:txBody>
          <a:bodyPr>
            <a:noAutofit/>
          </a:bodyPr>
          <a:lstStyle/>
          <a:p>
            <a:pPr algn="l"/>
            <a:r>
              <a:rPr lang="en-US" altLang="en-US" sz="1800" dirty="0"/>
              <a:t>Ms. Ackerman moves to appropriate the sum of </a:t>
            </a:r>
            <a:r>
              <a:rPr lang="en-US" altLang="en-US" sz="1800" b="1" u="sng" dirty="0">
                <a:solidFill>
                  <a:srgbClr val="FFC000"/>
                </a:solidFill>
              </a:rPr>
              <a:t>$300,000 </a:t>
            </a:r>
            <a:r>
              <a:rPr lang="en-US" altLang="en-US" sz="1800" dirty="0"/>
              <a:t>from Parking Meter Receipts to fund expenses related to parking enforcement or public transportation initiatives for the fiscal year ending June 20, 2023.</a:t>
            </a:r>
          </a:p>
          <a:p>
            <a:pPr algn="l"/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105400" y="449818"/>
            <a:ext cx="3581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ARTICLE 29: Appropriation of Parking Meter Receipts</a:t>
            </a:r>
          </a:p>
        </p:txBody>
      </p:sp>
    </p:spTree>
    <p:extLst>
      <p:ext uri="{BB962C8B-B14F-4D97-AF65-F5344CB8AC3E}">
        <p14:creationId xmlns:p14="http://schemas.microsoft.com/office/powerpoint/2010/main" val="1105182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45319"/>
            <a:ext cx="8229600" cy="535781"/>
          </a:xfrm>
        </p:spPr>
        <p:txBody>
          <a:bodyPr>
            <a:noAutofit/>
          </a:bodyPr>
          <a:lstStyle/>
          <a:p>
            <a:r>
              <a:rPr lang="en-US" sz="2800" b="1" dirty="0"/>
              <a:t>Appropriation of Parking Meter Receipts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633537"/>
            <a:ext cx="7162800" cy="2938463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In accordance with Mass. Gen. Laws c.40, §22C, Parking Meter Receipts require annual appropriation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The amount available for appropriation is up to 100% of the estimated balance as of June 30 of the prior fiscal year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181600" y="449818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ARTICLE 29: Appropriation of Parking Meter Receipts</a:t>
            </a:r>
          </a:p>
        </p:txBody>
      </p:sp>
    </p:spTree>
    <p:extLst>
      <p:ext uri="{BB962C8B-B14F-4D97-AF65-F5344CB8AC3E}">
        <p14:creationId xmlns:p14="http://schemas.microsoft.com/office/powerpoint/2010/main" val="1810952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      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3</a:t>
            </a:fld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9852C43-7EA9-42FB-BAEA-30CA31DA7D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0200" y="895350"/>
            <a:ext cx="6705599" cy="35814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62E68A6-C26F-4401-83DA-E7A9FBAD2F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5400" y="389107"/>
            <a:ext cx="344453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794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619250"/>
            <a:ext cx="7162800" cy="2552700"/>
          </a:xfrm>
        </p:spPr>
        <p:txBody>
          <a:bodyPr>
            <a:noAutofit/>
          </a:bodyPr>
          <a:lstStyle/>
          <a:p>
            <a:pPr algn="l"/>
            <a:endParaRPr lang="en-US" altLang="en-US" sz="18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105400" y="449818"/>
            <a:ext cx="3581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ARTICLE 29: Appropriation of Parking Meter Receipts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565348-94B0-498B-AC3B-BD50C9F7CC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922080"/>
            <a:ext cx="6553199" cy="3478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420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52550"/>
            <a:ext cx="8229600" cy="762000"/>
          </a:xfrm>
        </p:spPr>
        <p:txBody>
          <a:bodyPr>
            <a:noAutofit/>
          </a:bodyPr>
          <a:lstStyle/>
          <a:p>
            <a:r>
              <a:rPr lang="en-US" altLang="en-US" sz="2800" b="1" dirty="0"/>
              <a:t>Article 28:  Appropriation of Parking Meter Receipts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038350"/>
            <a:ext cx="7162800" cy="2133600"/>
          </a:xfrm>
        </p:spPr>
        <p:txBody>
          <a:bodyPr>
            <a:noAutofit/>
          </a:bodyPr>
          <a:lstStyle/>
          <a:p>
            <a:pPr algn="l"/>
            <a:r>
              <a:rPr lang="en-US" altLang="en-US" sz="1800" dirty="0"/>
              <a:t>Ms. Ackerman moves to appropriate the sum of </a:t>
            </a:r>
            <a:r>
              <a:rPr lang="en-US" altLang="en-US" sz="1800" b="1" u="sng" dirty="0">
                <a:solidFill>
                  <a:srgbClr val="FFC000"/>
                </a:solidFill>
              </a:rPr>
              <a:t>$300,000 </a:t>
            </a:r>
            <a:r>
              <a:rPr lang="en-US" altLang="en-US" sz="1800" dirty="0"/>
              <a:t>from Parking Meter Receipts to fund expenses related to parking enforcement or public transportation initiatives for the fiscal year ending June 20, 2023.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181600" y="449818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ARTICLE 29: Appropriation of Parking Meter Receipts</a:t>
            </a:r>
          </a:p>
        </p:txBody>
      </p:sp>
    </p:spTree>
    <p:extLst>
      <p:ext uri="{BB962C8B-B14F-4D97-AF65-F5344CB8AC3E}">
        <p14:creationId xmlns:p14="http://schemas.microsoft.com/office/powerpoint/2010/main" val="2420287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2080</TotalTime>
  <Words>175</Words>
  <Application>Microsoft Office PowerPoint</Application>
  <PresentationFormat>On-screen Show (16:9)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Article 29:  Appropriation of Parking Meter Receipts</vt:lpstr>
      <vt:lpstr>Appropriation of Parking Meter Receipts</vt:lpstr>
      <vt:lpstr>       </vt:lpstr>
      <vt:lpstr>PowerPoint Presentation</vt:lpstr>
      <vt:lpstr>Article 28:  Appropriation of Parking Meter Receipts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Kerry Lafleur</cp:lastModifiedBy>
  <cp:revision>73</cp:revision>
  <cp:lastPrinted>2022-03-11T23:40:38Z</cp:lastPrinted>
  <dcterms:created xsi:type="dcterms:W3CDTF">2018-11-06T01:42:37Z</dcterms:created>
  <dcterms:modified xsi:type="dcterms:W3CDTF">2022-03-11T23:55:25Z</dcterms:modified>
</cp:coreProperties>
</file>