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57" r:id="rId3"/>
    <p:sldId id="267" r:id="rId4"/>
    <p:sldId id="258" r:id="rId5"/>
    <p:sldId id="259" r:id="rId6"/>
    <p:sldId id="266" r:id="rId7"/>
  </p:sldIdLst>
  <p:sldSz cx="9144000" cy="5143500" type="screen16x9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599"/>
  </p:normalViewPr>
  <p:slideViewPr>
    <p:cSldViewPr>
      <p:cViewPr varScale="1">
        <p:scale>
          <a:sx n="142" d="100"/>
          <a:sy n="142" d="100"/>
        </p:scale>
        <p:origin x="31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600" b="1" kern="0" dirty="0">
                <a:solidFill>
                  <a:srgbClr val="E3EBF1"/>
                </a:solidFill>
              </a:rPr>
              <a:t>Article 7 - Use of Free Cash</a:t>
            </a:r>
            <a:endParaRPr lang="en-US" sz="2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038350"/>
            <a:ext cx="7162800" cy="1447800"/>
          </a:xfrm>
        </p:spPr>
        <p:txBody>
          <a:bodyPr>
            <a:noAutofit/>
          </a:bodyPr>
          <a:lstStyle/>
          <a:p>
            <a:pPr algn="l"/>
            <a:r>
              <a:rPr lang="en-US" altLang="en-US" sz="2400" dirty="0"/>
              <a:t>Ms. Reynolds moves: that the Town take affirmative action on Article 7 to authorize and direct the Assessors to transfer $1,000,000 from Free Cash to reduce the tax levy for the fiscal year ending June 30, 2023.</a:t>
            </a:r>
            <a:endParaRPr lang="en-US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algn="l"/>
            <a:r>
              <a:rPr lang="en-US" altLang="en-US" sz="2400" dirty="0"/>
              <a:t>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49818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Free Cash</a:t>
            </a: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983635"/>
            <a:ext cx="6477000" cy="3588365"/>
          </a:xfrm>
        </p:spPr>
        <p:txBody>
          <a:bodyPr>
            <a:normAutofit fontScale="92500" lnSpcReduction="10000"/>
          </a:bodyPr>
          <a:lstStyle/>
          <a:p>
            <a:pPr lvl="0" algn="l" fontAlgn="base">
              <a:spcAft>
                <a:spcPct val="0"/>
              </a:spcAft>
              <a:buClr>
                <a:srgbClr val="00CCFF"/>
              </a:buClr>
              <a:buSzPct val="65000"/>
              <a:defRPr/>
            </a:pPr>
            <a:r>
              <a:rPr lang="en-US" sz="3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Free Cash?</a:t>
            </a:r>
          </a:p>
          <a:p>
            <a:pPr marL="342900" lvl="0" indent="-342900" algn="l" fontAlgn="base"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Town’s Undesignated Fund Balance</a:t>
            </a:r>
          </a:p>
          <a:p>
            <a:pPr marL="342900" lvl="0" indent="-342900" algn="l" fontAlgn="base"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Generated when actual revenue collections are in excess of estimates and/ or when actual expenditures are less than appropriations.</a:t>
            </a:r>
          </a:p>
          <a:p>
            <a:pPr marL="342900" lvl="0" indent="-342900" algn="l" fontAlgn="base"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Certified each year by the Department of Revenue </a:t>
            </a:r>
          </a:p>
          <a:p>
            <a:pPr marL="342900" lvl="0" indent="-342900" algn="l" fontAlgn="base"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Available for appropriation at an annual or special town meeting for any lawful purpose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9818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Free Cash</a:t>
            </a:r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0025"/>
            <a:ext cx="7772400" cy="652046"/>
          </a:xfrm>
        </p:spPr>
        <p:txBody>
          <a:bodyPr>
            <a:normAutofit/>
          </a:bodyPr>
          <a:lstStyle/>
          <a:p>
            <a:r>
              <a:rPr lang="en-US" altLang="en-US" sz="2400" b="1" kern="0" dirty="0">
                <a:solidFill>
                  <a:srgbClr val="E3EBF1"/>
                </a:solidFill>
                <a:latin typeface="Arial"/>
              </a:rPr>
              <a:t>Town’s Adopted Free Cash Policy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28750"/>
            <a:ext cx="6705600" cy="3124200"/>
          </a:xfrm>
        </p:spPr>
        <p:txBody>
          <a:bodyPr>
            <a:normAutofit fontScale="70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100" dirty="0"/>
              <a:t>Maintained at a level of 5 – 10% of General Fund Budget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100" dirty="0"/>
              <a:t>It can be used to provide property tax relief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100" dirty="0"/>
              <a:t>It should only be used to the extent that it can be replenished in the ensuing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100" dirty="0"/>
              <a:t>If it rises above 10%, Town Management shall consider recommending using excess in the following ways: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100" dirty="0"/>
              <a:t>For a capital item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100" dirty="0"/>
              <a:t>For a General Fund Stabilization Fund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19800" y="43815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 Free Cash</a:t>
            </a:r>
          </a:p>
        </p:txBody>
      </p:sp>
    </p:spTree>
    <p:extLst>
      <p:ext uri="{BB962C8B-B14F-4D97-AF65-F5344CB8AC3E}">
        <p14:creationId xmlns:p14="http://schemas.microsoft.com/office/powerpoint/2010/main" val="231447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24201"/>
            <a:ext cx="7467600" cy="492533"/>
          </a:xfrm>
        </p:spPr>
        <p:txBody>
          <a:bodyPr>
            <a:normAutofit fontScale="90000"/>
          </a:bodyPr>
          <a:lstStyle/>
          <a:p>
            <a:r>
              <a:rPr lang="en-US" altLang="en-US" sz="2700" b="1" kern="0" dirty="0">
                <a:solidFill>
                  <a:srgbClr val="E3EBF1"/>
                </a:solidFill>
              </a:rPr>
              <a:t>Availability of Free Cash for Appropriations</a:t>
            </a:r>
            <a:endParaRPr lang="en-US" sz="27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4171950"/>
            <a:ext cx="8305800" cy="40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5264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Free Cash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0907FB-D19F-4E73-A57A-1B469C974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276350"/>
            <a:ext cx="5410200" cy="314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43815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Free Cash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8A1ADC-3F85-4FF0-9719-FA2EB1782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895130"/>
            <a:ext cx="6887874" cy="3538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03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6424"/>
            <a:ext cx="7772400" cy="657164"/>
          </a:xfrm>
        </p:spPr>
        <p:txBody>
          <a:bodyPr>
            <a:normAutofit/>
          </a:bodyPr>
          <a:lstStyle/>
          <a:p>
            <a:r>
              <a:rPr lang="en-US" altLang="en-US" sz="2600" dirty="0">
                <a:solidFill>
                  <a:prstClr val="white"/>
                </a:solidFill>
              </a:rPr>
              <a:t>Article 8:  Use of Free Cash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90750"/>
            <a:ext cx="6400800" cy="1752600"/>
          </a:xfrm>
        </p:spPr>
        <p:txBody>
          <a:bodyPr>
            <a:normAutofit lnSpcReduction="10000"/>
          </a:bodyPr>
          <a:lstStyle/>
          <a:p>
            <a:pPr lvl="0" algn="l"/>
            <a:r>
              <a:rPr lang="en-US" altLang="en-US" sz="2400" dirty="0">
                <a:solidFill>
                  <a:prstClr val="white">
                    <a:tint val="75000"/>
                  </a:prstClr>
                </a:solidFill>
              </a:rPr>
              <a:t>Ms. Reynolds moves: that the Town take affirmative action on Article 7 to authorize and direct the Assessors to transfer $1,000,000 from Free Cash to reduce the tax levy for the fiscal year ending June 30, 2023.</a:t>
            </a:r>
            <a:endParaRPr lang="en-US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342900" lvl="1" indent="-342900" algn="l">
              <a:buFont typeface="Arial" charset="0"/>
              <a:buChar char="•"/>
            </a:pP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438150"/>
            <a:ext cx="2819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 Free Cash</a:t>
            </a:r>
          </a:p>
        </p:txBody>
      </p:sp>
    </p:spTree>
    <p:extLst>
      <p:ext uri="{BB962C8B-B14F-4D97-AF65-F5344CB8AC3E}">
        <p14:creationId xmlns:p14="http://schemas.microsoft.com/office/powerpoint/2010/main" val="899401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4378</TotalTime>
  <Words>265</Words>
  <Application>Microsoft Office PowerPoint</Application>
  <PresentationFormat>On-screen Show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Tahoma</vt:lpstr>
      <vt:lpstr>Wingdings</vt:lpstr>
      <vt:lpstr>Office Theme</vt:lpstr>
      <vt:lpstr>Article 7 - Use of Free Cash</vt:lpstr>
      <vt:lpstr>PowerPoint Presentation</vt:lpstr>
      <vt:lpstr>Town’s Adopted Free Cash Policy</vt:lpstr>
      <vt:lpstr>Availability of Free Cash for Appropriations</vt:lpstr>
      <vt:lpstr>PowerPoint Presentation</vt:lpstr>
      <vt:lpstr>Article 8:  Use of Free Cash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Kerry Lafleur</cp:lastModifiedBy>
  <cp:revision>76</cp:revision>
  <cp:lastPrinted>2022-03-03T14:41:09Z</cp:lastPrinted>
  <dcterms:created xsi:type="dcterms:W3CDTF">2018-11-06T01:42:37Z</dcterms:created>
  <dcterms:modified xsi:type="dcterms:W3CDTF">2022-04-20T17:32:38Z</dcterms:modified>
</cp:coreProperties>
</file>