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310" r:id="rId3"/>
    <p:sldId id="301" r:id="rId4"/>
    <p:sldId id="292" r:id="rId5"/>
    <p:sldId id="266" r:id="rId6"/>
    <p:sldId id="303" r:id="rId7"/>
    <p:sldId id="321" r:id="rId8"/>
    <p:sldId id="322" r:id="rId9"/>
    <p:sldId id="323" r:id="rId10"/>
    <p:sldId id="324" r:id="rId11"/>
    <p:sldId id="283" r:id="rId12"/>
    <p:sldId id="325" r:id="rId13"/>
    <p:sldId id="318" r:id="rId14"/>
    <p:sldId id="311" r:id="rId15"/>
    <p:sldId id="313" r:id="rId16"/>
    <p:sldId id="314" r:id="rId17"/>
    <p:sldId id="326" r:id="rId18"/>
    <p:sldId id="308" r:id="rId1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28B"/>
    <a:srgbClr val="0C2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3AFA-64E0-45C8-89B4-428E33AC4F49}" v="22" dt="2023-02-20T22:49:17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0"/>
    <p:restoredTop sz="94674"/>
  </p:normalViewPr>
  <p:slideViewPr>
    <p:cSldViewPr>
      <p:cViewPr varScale="1">
        <p:scale>
          <a:sx n="203" d="100"/>
          <a:sy n="203" d="100"/>
        </p:scale>
        <p:origin x="32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 Lafleur" userId="b82436b4-e4b9-460b-8f03-d2561fd4592f" providerId="ADAL" clId="{29B53AFA-64E0-45C8-89B4-428E33AC4F49}"/>
    <pc:docChg chg="undo custSel addSld delSld modSld sldOrd">
      <pc:chgData name="Kerry Lafleur" userId="b82436b4-e4b9-460b-8f03-d2561fd4592f" providerId="ADAL" clId="{29B53AFA-64E0-45C8-89B4-428E33AC4F49}" dt="2023-02-20T22:49:35.502" v="1581" actId="1076"/>
      <pc:docMkLst>
        <pc:docMk/>
      </pc:docMkLst>
      <pc:sldChg chg="modSp mod">
        <pc:chgData name="Kerry Lafleur" userId="b82436b4-e4b9-460b-8f03-d2561fd4592f" providerId="ADAL" clId="{29B53AFA-64E0-45C8-89B4-428E33AC4F49}" dt="2023-02-19T19:22:18.448" v="12" actId="20577"/>
        <pc:sldMkLst>
          <pc:docMk/>
          <pc:sldMk cId="1105182048" sldId="265"/>
        </pc:sldMkLst>
        <pc:spChg chg="mod">
          <ac:chgData name="Kerry Lafleur" userId="b82436b4-e4b9-460b-8f03-d2561fd4592f" providerId="ADAL" clId="{29B53AFA-64E0-45C8-89B4-428E33AC4F49}" dt="2023-02-19T19:22:08.765" v="0" actId="20577"/>
          <ac:spMkLst>
            <pc:docMk/>
            <pc:sldMk cId="1105182048" sldId="265"/>
            <ac:spMk id="2" creationId="{00000000-0000-0000-0000-000000000000}"/>
          </ac:spMkLst>
        </pc:spChg>
        <pc:spChg chg="mod">
          <ac:chgData name="Kerry Lafleur" userId="b82436b4-e4b9-460b-8f03-d2561fd4592f" providerId="ADAL" clId="{29B53AFA-64E0-45C8-89B4-428E33AC4F49}" dt="2023-02-19T19:22:18.448" v="12" actId="20577"/>
          <ac:spMkLst>
            <pc:docMk/>
            <pc:sldMk cId="1105182048" sldId="265"/>
            <ac:spMk id="3" creationId="{00000000-0000-0000-0000-000000000000}"/>
          </ac:spMkLst>
        </pc:spChg>
      </pc:sldChg>
      <pc:sldChg chg="addSp delSp modSp mod">
        <pc:chgData name="Kerry Lafleur" userId="b82436b4-e4b9-460b-8f03-d2561fd4592f" providerId="ADAL" clId="{29B53AFA-64E0-45C8-89B4-428E33AC4F49}" dt="2023-02-20T15:58:23.796" v="965" actId="20577"/>
        <pc:sldMkLst>
          <pc:docMk/>
          <pc:sldMk cId="3854750304" sldId="266"/>
        </pc:sldMkLst>
        <pc:spChg chg="mod">
          <ac:chgData name="Kerry Lafleur" userId="b82436b4-e4b9-460b-8f03-d2561fd4592f" providerId="ADAL" clId="{29B53AFA-64E0-45C8-89B4-428E33AC4F49}" dt="2023-02-19T20:34:49.930" v="32" actId="20577"/>
          <ac:spMkLst>
            <pc:docMk/>
            <pc:sldMk cId="3854750304" sldId="266"/>
            <ac:spMk id="2" creationId="{00000000-0000-0000-0000-000000000000}"/>
          </ac:spMkLst>
        </pc:spChg>
        <pc:spChg chg="mod">
          <ac:chgData name="Kerry Lafleur" userId="b82436b4-e4b9-460b-8f03-d2561fd4592f" providerId="ADAL" clId="{29B53AFA-64E0-45C8-89B4-428E33AC4F49}" dt="2023-02-20T15:58:23.796" v="965" actId="20577"/>
          <ac:spMkLst>
            <pc:docMk/>
            <pc:sldMk cId="3854750304" sldId="266"/>
            <ac:spMk id="7" creationId="{DED1DF7F-62A8-4E99-B94A-454B0F0FC5FC}"/>
          </ac:spMkLst>
        </pc:spChg>
        <pc:picChg chg="del">
          <ac:chgData name="Kerry Lafleur" userId="b82436b4-e4b9-460b-8f03-d2561fd4592f" providerId="ADAL" clId="{29B53AFA-64E0-45C8-89B4-428E33AC4F49}" dt="2023-02-19T20:44:35.168" v="33" actId="478"/>
          <ac:picMkLst>
            <pc:docMk/>
            <pc:sldMk cId="3854750304" sldId="266"/>
            <ac:picMk id="6" creationId="{B5DF77D6-9532-4B93-901A-D8B032CA6072}"/>
          </ac:picMkLst>
        </pc:picChg>
        <pc:picChg chg="add mod">
          <ac:chgData name="Kerry Lafleur" userId="b82436b4-e4b9-460b-8f03-d2561fd4592f" providerId="ADAL" clId="{29B53AFA-64E0-45C8-89B4-428E33AC4F49}" dt="2023-02-19T20:44:54.105" v="37" actId="14100"/>
          <ac:picMkLst>
            <pc:docMk/>
            <pc:sldMk cId="3854750304" sldId="266"/>
            <ac:picMk id="8" creationId="{4A8D180F-D94A-D8EA-3ADD-39B7EB9D8D92}"/>
          </ac:picMkLst>
        </pc:picChg>
      </pc:sldChg>
      <pc:sldChg chg="modSp mod">
        <pc:chgData name="Kerry Lafleur" userId="b82436b4-e4b9-460b-8f03-d2561fd4592f" providerId="ADAL" clId="{29B53AFA-64E0-45C8-89B4-428E33AC4F49}" dt="2023-02-20T22:22:04.661" v="1570" actId="5793"/>
        <pc:sldMkLst>
          <pc:docMk/>
          <pc:sldMk cId="3053174668" sldId="283"/>
        </pc:sldMkLst>
        <pc:spChg chg="mod">
          <ac:chgData name="Kerry Lafleur" userId="b82436b4-e4b9-460b-8f03-d2561fd4592f" providerId="ADAL" clId="{29B53AFA-64E0-45C8-89B4-428E33AC4F49}" dt="2023-02-20T16:00:58.431" v="1084" actId="20577"/>
          <ac:spMkLst>
            <pc:docMk/>
            <pc:sldMk cId="3053174668" sldId="283"/>
            <ac:spMk id="2" creationId="{00000000-0000-0000-0000-000000000000}"/>
          </ac:spMkLst>
        </pc:spChg>
        <pc:spChg chg="mod">
          <ac:chgData name="Kerry Lafleur" userId="b82436b4-e4b9-460b-8f03-d2561fd4592f" providerId="ADAL" clId="{29B53AFA-64E0-45C8-89B4-428E33AC4F49}" dt="2023-02-20T22:18:56.556" v="1568" actId="20577"/>
          <ac:spMkLst>
            <pc:docMk/>
            <pc:sldMk cId="3053174668" sldId="283"/>
            <ac:spMk id="3" creationId="{00000000-0000-0000-0000-000000000000}"/>
          </ac:spMkLst>
        </pc:spChg>
        <pc:spChg chg="mod">
          <ac:chgData name="Kerry Lafleur" userId="b82436b4-e4b9-460b-8f03-d2561fd4592f" providerId="ADAL" clId="{29B53AFA-64E0-45C8-89B4-428E33AC4F49}" dt="2023-02-20T22:22:04.661" v="1570" actId="5793"/>
          <ac:spMkLst>
            <pc:docMk/>
            <pc:sldMk cId="3053174668" sldId="283"/>
            <ac:spMk id="4" creationId="{82FA98FA-B369-46F3-855D-B2D1FA867827}"/>
          </ac:spMkLst>
        </pc:spChg>
      </pc:sldChg>
      <pc:sldChg chg="addSp delSp modSp mod">
        <pc:chgData name="Kerry Lafleur" userId="b82436b4-e4b9-460b-8f03-d2561fd4592f" providerId="ADAL" clId="{29B53AFA-64E0-45C8-89B4-428E33AC4F49}" dt="2023-02-19T20:34:14.190" v="31" actId="1076"/>
        <pc:sldMkLst>
          <pc:docMk/>
          <pc:sldMk cId="2114841226" sldId="292"/>
        </pc:sldMkLst>
        <pc:spChg chg="mod">
          <ac:chgData name="Kerry Lafleur" userId="b82436b4-e4b9-460b-8f03-d2561fd4592f" providerId="ADAL" clId="{29B53AFA-64E0-45C8-89B4-428E33AC4F49}" dt="2023-02-19T19:52:39.701" v="28" actId="20577"/>
          <ac:spMkLst>
            <pc:docMk/>
            <pc:sldMk cId="2114841226" sldId="292"/>
            <ac:spMk id="2" creationId="{00000000-0000-0000-0000-000000000000}"/>
          </ac:spMkLst>
        </pc:spChg>
        <pc:spChg chg="add del mod">
          <ac:chgData name="Kerry Lafleur" userId="b82436b4-e4b9-460b-8f03-d2561fd4592f" providerId="ADAL" clId="{29B53AFA-64E0-45C8-89B4-428E33AC4F49}" dt="2023-02-19T20:34:09.918" v="30"/>
          <ac:spMkLst>
            <pc:docMk/>
            <pc:sldMk cId="2114841226" sldId="292"/>
            <ac:spMk id="5" creationId="{F995DA80-2859-FFB8-EA80-C9549CD63744}"/>
          </ac:spMkLst>
        </pc:spChg>
        <pc:picChg chg="add mod">
          <ac:chgData name="Kerry Lafleur" userId="b82436b4-e4b9-460b-8f03-d2561fd4592f" providerId="ADAL" clId="{29B53AFA-64E0-45C8-89B4-428E33AC4F49}" dt="2023-02-19T20:34:14.190" v="31" actId="1076"/>
          <ac:picMkLst>
            <pc:docMk/>
            <pc:sldMk cId="2114841226" sldId="292"/>
            <ac:picMk id="6" creationId="{888AC1F5-4B2F-B511-15CC-98FE6857284B}"/>
          </ac:picMkLst>
        </pc:picChg>
        <pc:picChg chg="del">
          <ac:chgData name="Kerry Lafleur" userId="b82436b4-e4b9-460b-8f03-d2561fd4592f" providerId="ADAL" clId="{29B53AFA-64E0-45C8-89B4-428E33AC4F49}" dt="2023-02-19T20:34:06.120" v="29" actId="478"/>
          <ac:picMkLst>
            <pc:docMk/>
            <pc:sldMk cId="2114841226" sldId="292"/>
            <ac:picMk id="8" creationId="{F0C78F15-AA9D-48C0-821E-F2E13CB284E0}"/>
          </ac:picMkLst>
        </pc:picChg>
      </pc:sldChg>
      <pc:sldChg chg="addSp delSp modSp mod">
        <pc:chgData name="Kerry Lafleur" userId="b82436b4-e4b9-460b-8f03-d2561fd4592f" providerId="ADAL" clId="{29B53AFA-64E0-45C8-89B4-428E33AC4F49}" dt="2023-02-19T19:52:26.192" v="27" actId="14100"/>
        <pc:sldMkLst>
          <pc:docMk/>
          <pc:sldMk cId="1882912587" sldId="301"/>
        </pc:sldMkLst>
        <pc:spChg chg="add del mod">
          <ac:chgData name="Kerry Lafleur" userId="b82436b4-e4b9-460b-8f03-d2561fd4592f" providerId="ADAL" clId="{29B53AFA-64E0-45C8-89B4-428E33AC4F49}" dt="2023-02-19T19:51:16.820" v="16"/>
          <ac:spMkLst>
            <pc:docMk/>
            <pc:sldMk cId="1882912587" sldId="301"/>
            <ac:spMk id="5" creationId="{1AF6412A-975A-1B7B-6141-638124A13D96}"/>
          </ac:spMkLst>
        </pc:spChg>
        <pc:spChg chg="add del mod">
          <ac:chgData name="Kerry Lafleur" userId="b82436b4-e4b9-460b-8f03-d2561fd4592f" providerId="ADAL" clId="{29B53AFA-64E0-45C8-89B4-428E33AC4F49}" dt="2023-02-19T19:52:14.842" v="23"/>
          <ac:spMkLst>
            <pc:docMk/>
            <pc:sldMk cId="1882912587" sldId="301"/>
            <ac:spMk id="8" creationId="{404A2D58-85C5-4002-4D00-211E2C2DC8A7}"/>
          </ac:spMkLst>
        </pc:spChg>
        <pc:picChg chg="add del mod">
          <ac:chgData name="Kerry Lafleur" userId="b82436b4-e4b9-460b-8f03-d2561fd4592f" providerId="ADAL" clId="{29B53AFA-64E0-45C8-89B4-428E33AC4F49}" dt="2023-02-19T19:51:59.270" v="22" actId="478"/>
          <ac:picMkLst>
            <pc:docMk/>
            <pc:sldMk cId="1882912587" sldId="301"/>
            <ac:picMk id="6" creationId="{88BD3F87-FC92-9A95-66CF-95B4910456B4}"/>
          </ac:picMkLst>
        </pc:picChg>
        <pc:picChg chg="del">
          <ac:chgData name="Kerry Lafleur" userId="b82436b4-e4b9-460b-8f03-d2561fd4592f" providerId="ADAL" clId="{29B53AFA-64E0-45C8-89B4-428E33AC4F49}" dt="2023-02-19T19:50:41.196" v="15" actId="478"/>
          <ac:picMkLst>
            <pc:docMk/>
            <pc:sldMk cId="1882912587" sldId="301"/>
            <ac:picMk id="9" creationId="{2D8C39C1-3265-46D0-8BF3-4C81DD231F66}"/>
          </ac:picMkLst>
        </pc:picChg>
        <pc:picChg chg="add mod">
          <ac:chgData name="Kerry Lafleur" userId="b82436b4-e4b9-460b-8f03-d2561fd4592f" providerId="ADAL" clId="{29B53AFA-64E0-45C8-89B4-428E33AC4F49}" dt="2023-02-19T19:52:26.192" v="27" actId="14100"/>
          <ac:picMkLst>
            <pc:docMk/>
            <pc:sldMk cId="1882912587" sldId="301"/>
            <ac:picMk id="10" creationId="{300F3EB6-A1C5-5C90-FCFE-74435D3B6B03}"/>
          </ac:picMkLst>
        </pc:picChg>
      </pc:sldChg>
      <pc:sldChg chg="addSp delSp modSp mod">
        <pc:chgData name="Kerry Lafleur" userId="b82436b4-e4b9-460b-8f03-d2561fd4592f" providerId="ADAL" clId="{29B53AFA-64E0-45C8-89B4-428E33AC4F49}" dt="2023-02-20T15:58:37.517" v="968" actId="20577"/>
        <pc:sldMkLst>
          <pc:docMk/>
          <pc:sldMk cId="3080439494" sldId="303"/>
        </pc:sldMkLst>
        <pc:spChg chg="mod">
          <ac:chgData name="Kerry Lafleur" userId="b82436b4-e4b9-460b-8f03-d2561fd4592f" providerId="ADAL" clId="{29B53AFA-64E0-45C8-89B4-428E33AC4F49}" dt="2023-02-20T15:58:32.491" v="967" actId="27636"/>
          <ac:spMkLst>
            <pc:docMk/>
            <pc:sldMk cId="3080439494" sldId="303"/>
            <ac:spMk id="2" creationId="{00000000-0000-0000-0000-000000000000}"/>
          </ac:spMkLst>
        </pc:spChg>
        <pc:spChg chg="add mod">
          <ac:chgData name="Kerry Lafleur" userId="b82436b4-e4b9-460b-8f03-d2561fd4592f" providerId="ADAL" clId="{29B53AFA-64E0-45C8-89B4-428E33AC4F49}" dt="2023-02-20T15:58:37.517" v="968" actId="20577"/>
          <ac:spMkLst>
            <pc:docMk/>
            <pc:sldMk cId="3080439494" sldId="303"/>
            <ac:spMk id="5" creationId="{F19E5D0C-8895-EAD1-4887-40609B15B742}"/>
          </ac:spMkLst>
        </pc:spChg>
        <pc:picChg chg="del">
          <ac:chgData name="Kerry Lafleur" userId="b82436b4-e4b9-460b-8f03-d2561fd4592f" providerId="ADAL" clId="{29B53AFA-64E0-45C8-89B4-428E33AC4F49}" dt="2023-02-19T21:15:57.167" v="158" actId="478"/>
          <ac:picMkLst>
            <pc:docMk/>
            <pc:sldMk cId="3080439494" sldId="303"/>
            <ac:picMk id="12" creationId="{19FD69A5-6A3C-44D1-83C9-CA2BFD1FD437}"/>
          </ac:picMkLst>
        </pc:picChg>
      </pc:sldChg>
      <pc:sldChg chg="modSp mod">
        <pc:chgData name="Kerry Lafleur" userId="b82436b4-e4b9-460b-8f03-d2561fd4592f" providerId="ADAL" clId="{29B53AFA-64E0-45C8-89B4-428E33AC4F49}" dt="2023-02-19T20:47:55.521" v="157" actId="20577"/>
        <pc:sldMkLst>
          <pc:docMk/>
          <pc:sldMk cId="2952394218" sldId="308"/>
        </pc:sldMkLst>
        <pc:spChg chg="mod">
          <ac:chgData name="Kerry Lafleur" userId="b82436b4-e4b9-460b-8f03-d2561fd4592f" providerId="ADAL" clId="{29B53AFA-64E0-45C8-89B4-428E33AC4F49}" dt="2023-02-19T20:47:49.665" v="145" actId="20577"/>
          <ac:spMkLst>
            <pc:docMk/>
            <pc:sldMk cId="2952394218" sldId="308"/>
            <ac:spMk id="2" creationId="{00000000-0000-0000-0000-000000000000}"/>
          </ac:spMkLst>
        </pc:spChg>
        <pc:spChg chg="mod">
          <ac:chgData name="Kerry Lafleur" userId="b82436b4-e4b9-460b-8f03-d2561fd4592f" providerId="ADAL" clId="{29B53AFA-64E0-45C8-89B4-428E33AC4F49}" dt="2023-02-19T20:47:55.521" v="157" actId="20577"/>
          <ac:spMkLst>
            <pc:docMk/>
            <pc:sldMk cId="2952394218" sldId="308"/>
            <ac:spMk id="3" creationId="{00000000-0000-0000-0000-000000000000}"/>
          </ac:spMkLst>
        </pc:spChg>
      </pc:sldChg>
      <pc:sldChg chg="modSp mod">
        <pc:chgData name="Kerry Lafleur" userId="b82436b4-e4b9-460b-8f03-d2561fd4592f" providerId="ADAL" clId="{29B53AFA-64E0-45C8-89B4-428E33AC4F49}" dt="2023-02-19T19:22:42.698" v="14" actId="20577"/>
        <pc:sldMkLst>
          <pc:docMk/>
          <pc:sldMk cId="709572652" sldId="310"/>
        </pc:sldMkLst>
        <pc:spChg chg="mod">
          <ac:chgData name="Kerry Lafleur" userId="b82436b4-e4b9-460b-8f03-d2561fd4592f" providerId="ADAL" clId="{29B53AFA-64E0-45C8-89B4-428E33AC4F49}" dt="2023-02-19T19:22:42.698" v="14" actId="20577"/>
          <ac:spMkLst>
            <pc:docMk/>
            <pc:sldMk cId="709572652" sldId="310"/>
            <ac:spMk id="3" creationId="{00000000-0000-0000-0000-000000000000}"/>
          </ac:spMkLst>
        </pc:spChg>
      </pc:sldChg>
      <pc:sldChg chg="modSp mod">
        <pc:chgData name="Kerry Lafleur" userId="b82436b4-e4b9-460b-8f03-d2561fd4592f" providerId="ADAL" clId="{29B53AFA-64E0-45C8-89B4-428E33AC4F49}" dt="2023-02-20T22:25:36.568" v="1573" actId="5793"/>
        <pc:sldMkLst>
          <pc:docMk/>
          <pc:sldMk cId="857946458" sldId="311"/>
        </pc:sldMkLst>
        <pc:spChg chg="mod">
          <ac:chgData name="Kerry Lafleur" userId="b82436b4-e4b9-460b-8f03-d2561fd4592f" providerId="ADAL" clId="{29B53AFA-64E0-45C8-89B4-428E33AC4F49}" dt="2023-02-20T16:40:35.776" v="1215" actId="20577"/>
          <ac:spMkLst>
            <pc:docMk/>
            <pc:sldMk cId="857946458" sldId="311"/>
            <ac:spMk id="5" creationId="{00000000-0000-0000-0000-000000000000}"/>
          </ac:spMkLst>
        </pc:spChg>
        <pc:spChg chg="mod">
          <ac:chgData name="Kerry Lafleur" userId="b82436b4-e4b9-460b-8f03-d2561fd4592f" providerId="ADAL" clId="{29B53AFA-64E0-45C8-89B4-428E33AC4F49}" dt="2023-02-20T22:25:36.568" v="1573" actId="5793"/>
          <ac:spMkLst>
            <pc:docMk/>
            <pc:sldMk cId="857946458" sldId="311"/>
            <ac:spMk id="6" creationId="{00000000-0000-0000-0000-000000000000}"/>
          </ac:spMkLst>
        </pc:spChg>
      </pc:sldChg>
      <pc:sldChg chg="modSp mod">
        <pc:chgData name="Kerry Lafleur" userId="b82436b4-e4b9-460b-8f03-d2561fd4592f" providerId="ADAL" clId="{29B53AFA-64E0-45C8-89B4-428E33AC4F49}" dt="2023-02-20T16:52:49.981" v="1231" actId="207"/>
        <pc:sldMkLst>
          <pc:docMk/>
          <pc:sldMk cId="2388824876" sldId="313"/>
        </pc:sldMkLst>
        <pc:spChg chg="mod">
          <ac:chgData name="Kerry Lafleur" userId="b82436b4-e4b9-460b-8f03-d2561fd4592f" providerId="ADAL" clId="{29B53AFA-64E0-45C8-89B4-428E33AC4F49}" dt="2023-02-20T16:40:54.083" v="1217" actId="20577"/>
          <ac:spMkLst>
            <pc:docMk/>
            <pc:sldMk cId="2388824876" sldId="313"/>
            <ac:spMk id="2" creationId="{00000000-0000-0000-0000-000000000000}"/>
          </ac:spMkLst>
        </pc:spChg>
        <pc:spChg chg="mod">
          <ac:chgData name="Kerry Lafleur" userId="b82436b4-e4b9-460b-8f03-d2561fd4592f" providerId="ADAL" clId="{29B53AFA-64E0-45C8-89B4-428E33AC4F49}" dt="2023-02-20T16:52:49.981" v="1231" actId="207"/>
          <ac:spMkLst>
            <pc:docMk/>
            <pc:sldMk cId="2388824876" sldId="313"/>
            <ac:spMk id="3" creationId="{00000000-0000-0000-0000-000000000000}"/>
          </ac:spMkLst>
        </pc:spChg>
      </pc:sldChg>
      <pc:sldChg chg="addSp delSp modSp mod">
        <pc:chgData name="Kerry Lafleur" userId="b82436b4-e4b9-460b-8f03-d2561fd4592f" providerId="ADAL" clId="{29B53AFA-64E0-45C8-89B4-428E33AC4F49}" dt="2023-02-20T16:57:36.495" v="1234" actId="1076"/>
        <pc:sldMkLst>
          <pc:docMk/>
          <pc:sldMk cId="3208993706" sldId="314"/>
        </pc:sldMkLst>
        <pc:spChg chg="add del mod">
          <ac:chgData name="Kerry Lafleur" userId="b82436b4-e4b9-460b-8f03-d2561fd4592f" providerId="ADAL" clId="{29B53AFA-64E0-45C8-89B4-428E33AC4F49}" dt="2023-02-20T16:57:24.945" v="1233"/>
          <ac:spMkLst>
            <pc:docMk/>
            <pc:sldMk cId="3208993706" sldId="314"/>
            <ac:spMk id="5" creationId="{A94905C5-CA6F-89C8-4DCB-A640D1233D92}"/>
          </ac:spMkLst>
        </pc:spChg>
        <pc:picChg chg="del">
          <ac:chgData name="Kerry Lafleur" userId="b82436b4-e4b9-460b-8f03-d2561fd4592f" providerId="ADAL" clId="{29B53AFA-64E0-45C8-89B4-428E33AC4F49}" dt="2023-02-20T16:57:14.446" v="1232" actId="478"/>
          <ac:picMkLst>
            <pc:docMk/>
            <pc:sldMk cId="3208993706" sldId="314"/>
            <ac:picMk id="6" creationId="{3946177D-C832-483F-8698-AD2456A25C02}"/>
          </ac:picMkLst>
        </pc:picChg>
        <pc:picChg chg="add mod">
          <ac:chgData name="Kerry Lafleur" userId="b82436b4-e4b9-460b-8f03-d2561fd4592f" providerId="ADAL" clId="{29B53AFA-64E0-45C8-89B4-428E33AC4F49}" dt="2023-02-20T16:57:36.495" v="1234" actId="1076"/>
          <ac:picMkLst>
            <pc:docMk/>
            <pc:sldMk cId="3208993706" sldId="314"/>
            <ac:picMk id="7" creationId="{E144F6EC-BC74-451D-94F1-68F800E3AD0E}"/>
          </ac:picMkLst>
        </pc:picChg>
      </pc:sldChg>
      <pc:sldChg chg="modSp del mod">
        <pc:chgData name="Kerry Lafleur" userId="b82436b4-e4b9-460b-8f03-d2561fd4592f" providerId="ADAL" clId="{29B53AFA-64E0-45C8-89B4-428E33AC4F49}" dt="2023-02-20T22:15:54.071" v="1503" actId="2696"/>
        <pc:sldMkLst>
          <pc:docMk/>
          <pc:sldMk cId="3852140789" sldId="317"/>
        </pc:sldMkLst>
        <pc:spChg chg="mod">
          <ac:chgData name="Kerry Lafleur" userId="b82436b4-e4b9-460b-8f03-d2561fd4592f" providerId="ADAL" clId="{29B53AFA-64E0-45C8-89B4-428E33AC4F49}" dt="2023-02-20T16:57:52.267" v="1235" actId="207"/>
          <ac:spMkLst>
            <pc:docMk/>
            <pc:sldMk cId="3852140789" sldId="317"/>
            <ac:spMk id="5" creationId="{00000000-0000-0000-0000-000000000000}"/>
          </ac:spMkLst>
        </pc:spChg>
      </pc:sldChg>
      <pc:sldChg chg="addSp delSp modSp mod">
        <pc:chgData name="Kerry Lafleur" userId="b82436b4-e4b9-460b-8f03-d2561fd4592f" providerId="ADAL" clId="{29B53AFA-64E0-45C8-89B4-428E33AC4F49}" dt="2023-02-20T16:40:27.092" v="1214" actId="1076"/>
        <pc:sldMkLst>
          <pc:docMk/>
          <pc:sldMk cId="513183304" sldId="318"/>
        </pc:sldMkLst>
        <pc:spChg chg="mod">
          <ac:chgData name="Kerry Lafleur" userId="b82436b4-e4b9-460b-8f03-d2561fd4592f" providerId="ADAL" clId="{29B53AFA-64E0-45C8-89B4-428E33AC4F49}" dt="2023-02-20T16:01:11.633" v="1086" actId="113"/>
          <ac:spMkLst>
            <pc:docMk/>
            <pc:sldMk cId="513183304" sldId="318"/>
            <ac:spMk id="2" creationId="{00000000-0000-0000-0000-000000000000}"/>
          </ac:spMkLst>
        </pc:spChg>
        <pc:spChg chg="add del mod">
          <ac:chgData name="Kerry Lafleur" userId="b82436b4-e4b9-460b-8f03-d2561fd4592f" providerId="ADAL" clId="{29B53AFA-64E0-45C8-89B4-428E33AC4F49}" dt="2023-02-20T16:40:10.015" v="1212"/>
          <ac:spMkLst>
            <pc:docMk/>
            <pc:sldMk cId="513183304" sldId="318"/>
            <ac:spMk id="5" creationId="{E082EE56-2BCE-BC2A-435A-BD03A3BEB252}"/>
          </ac:spMkLst>
        </pc:spChg>
        <pc:picChg chg="add mod">
          <ac:chgData name="Kerry Lafleur" userId="b82436b4-e4b9-460b-8f03-d2561fd4592f" providerId="ADAL" clId="{29B53AFA-64E0-45C8-89B4-428E33AC4F49}" dt="2023-02-20T16:40:27.092" v="1214" actId="1076"/>
          <ac:picMkLst>
            <pc:docMk/>
            <pc:sldMk cId="513183304" sldId="318"/>
            <ac:picMk id="6" creationId="{0BD49CE5-95E4-1F65-6C8F-C67B2672CEE4}"/>
          </ac:picMkLst>
        </pc:picChg>
        <pc:picChg chg="del">
          <ac:chgData name="Kerry Lafleur" userId="b82436b4-e4b9-460b-8f03-d2561fd4592f" providerId="ADAL" clId="{29B53AFA-64E0-45C8-89B4-428E33AC4F49}" dt="2023-02-20T16:39:56.751" v="1211" actId="478"/>
          <ac:picMkLst>
            <pc:docMk/>
            <pc:sldMk cId="513183304" sldId="318"/>
            <ac:picMk id="7" creationId="{1D1D2066-FE0C-4BD4-A036-7F0039647A49}"/>
          </ac:picMkLst>
        </pc:picChg>
      </pc:sldChg>
      <pc:sldChg chg="del">
        <pc:chgData name="Kerry Lafleur" userId="b82436b4-e4b9-460b-8f03-d2561fd4592f" providerId="ADAL" clId="{29B53AFA-64E0-45C8-89B4-428E33AC4F49}" dt="2023-02-19T20:47:17.364" v="143" actId="2696"/>
        <pc:sldMkLst>
          <pc:docMk/>
          <pc:sldMk cId="431245544" sldId="319"/>
        </pc:sldMkLst>
      </pc:sldChg>
      <pc:sldChg chg="modSp del mod">
        <pc:chgData name="Kerry Lafleur" userId="b82436b4-e4b9-460b-8f03-d2561fd4592f" providerId="ADAL" clId="{29B53AFA-64E0-45C8-89B4-428E33AC4F49}" dt="2023-02-20T22:15:57.479" v="1504" actId="2696"/>
        <pc:sldMkLst>
          <pc:docMk/>
          <pc:sldMk cId="1250912115" sldId="320"/>
        </pc:sldMkLst>
        <pc:spChg chg="mod">
          <ac:chgData name="Kerry Lafleur" userId="b82436b4-e4b9-460b-8f03-d2561fd4592f" providerId="ADAL" clId="{29B53AFA-64E0-45C8-89B4-428E33AC4F49}" dt="2023-02-20T16:57:57.837" v="1236" actId="207"/>
          <ac:spMkLst>
            <pc:docMk/>
            <pc:sldMk cId="1250912115" sldId="320"/>
            <ac:spMk id="2" creationId="{5F785B5A-29DD-488D-9680-6494175B3A8C}"/>
          </ac:spMkLst>
        </pc:spChg>
      </pc:sldChg>
      <pc:sldChg chg="addSp delSp modSp new mod ord">
        <pc:chgData name="Kerry Lafleur" userId="b82436b4-e4b9-460b-8f03-d2561fd4592f" providerId="ADAL" clId="{29B53AFA-64E0-45C8-89B4-428E33AC4F49}" dt="2023-02-19T21:25:02.335" v="486" actId="20577"/>
        <pc:sldMkLst>
          <pc:docMk/>
          <pc:sldMk cId="3491999443" sldId="321"/>
        </pc:sldMkLst>
        <pc:spChg chg="mod">
          <ac:chgData name="Kerry Lafleur" userId="b82436b4-e4b9-460b-8f03-d2561fd4592f" providerId="ADAL" clId="{29B53AFA-64E0-45C8-89B4-428E33AC4F49}" dt="2023-02-19T21:25:02.335" v="486" actId="20577"/>
          <ac:spMkLst>
            <pc:docMk/>
            <pc:sldMk cId="3491999443" sldId="321"/>
            <ac:spMk id="2" creationId="{D7D2F8AA-34A7-7937-8AFB-BD28A4832F80}"/>
          </ac:spMkLst>
        </pc:spChg>
        <pc:spChg chg="mod">
          <ac:chgData name="Kerry Lafleur" userId="b82436b4-e4b9-460b-8f03-d2561fd4592f" providerId="ADAL" clId="{29B53AFA-64E0-45C8-89B4-428E33AC4F49}" dt="2023-02-19T21:19:43.783" v="433" actId="20577"/>
          <ac:spMkLst>
            <pc:docMk/>
            <pc:sldMk cId="3491999443" sldId="321"/>
            <ac:spMk id="3" creationId="{DE5A35FB-6BC4-2952-5C7F-BF0135820779}"/>
          </ac:spMkLst>
        </pc:spChg>
        <pc:spChg chg="del mod">
          <ac:chgData name="Kerry Lafleur" userId="b82436b4-e4b9-460b-8f03-d2561fd4592f" providerId="ADAL" clId="{29B53AFA-64E0-45C8-89B4-428E33AC4F49}" dt="2023-02-19T21:23:52.856" v="434"/>
          <ac:spMkLst>
            <pc:docMk/>
            <pc:sldMk cId="3491999443" sldId="321"/>
            <ac:spMk id="4" creationId="{4B191AB9-48F2-B49F-CBB1-4B74B8D9B603}"/>
          </ac:spMkLst>
        </pc:spChg>
        <pc:picChg chg="add mod">
          <ac:chgData name="Kerry Lafleur" userId="b82436b4-e4b9-460b-8f03-d2561fd4592f" providerId="ADAL" clId="{29B53AFA-64E0-45C8-89B4-428E33AC4F49}" dt="2023-02-19T21:23:56.914" v="435" actId="14100"/>
          <ac:picMkLst>
            <pc:docMk/>
            <pc:sldMk cId="3491999443" sldId="321"/>
            <ac:picMk id="6" creationId="{12992AF1-50A3-EABF-ED27-A1B4E9119761}"/>
          </ac:picMkLst>
        </pc:picChg>
      </pc:sldChg>
      <pc:sldChg chg="addSp delSp modSp new mod ord">
        <pc:chgData name="Kerry Lafleur" userId="b82436b4-e4b9-460b-8f03-d2561fd4592f" providerId="ADAL" clId="{29B53AFA-64E0-45C8-89B4-428E33AC4F49}" dt="2023-02-19T21:40:30.187" v="672" actId="20577"/>
        <pc:sldMkLst>
          <pc:docMk/>
          <pc:sldMk cId="2728840295" sldId="322"/>
        </pc:sldMkLst>
        <pc:spChg chg="mod">
          <ac:chgData name="Kerry Lafleur" userId="b82436b4-e4b9-460b-8f03-d2561fd4592f" providerId="ADAL" clId="{29B53AFA-64E0-45C8-89B4-428E33AC4F49}" dt="2023-02-19T21:25:14.168" v="487" actId="255"/>
          <ac:spMkLst>
            <pc:docMk/>
            <pc:sldMk cId="2728840295" sldId="322"/>
            <ac:spMk id="2" creationId="{930CAB35-8BA5-8C6E-42D1-69E1AFEF96A9}"/>
          </ac:spMkLst>
        </pc:spChg>
        <pc:spChg chg="mod">
          <ac:chgData name="Kerry Lafleur" userId="b82436b4-e4b9-460b-8f03-d2561fd4592f" providerId="ADAL" clId="{29B53AFA-64E0-45C8-89B4-428E33AC4F49}" dt="2023-02-19T21:40:30.187" v="672" actId="20577"/>
          <ac:spMkLst>
            <pc:docMk/>
            <pc:sldMk cId="2728840295" sldId="322"/>
            <ac:spMk id="3" creationId="{A701E28A-0B21-E284-6D98-A7C348740C8E}"/>
          </ac:spMkLst>
        </pc:spChg>
        <pc:spChg chg="del">
          <ac:chgData name="Kerry Lafleur" userId="b82436b4-e4b9-460b-8f03-d2561fd4592f" providerId="ADAL" clId="{29B53AFA-64E0-45C8-89B4-428E33AC4F49}" dt="2023-02-19T21:33:57.048" v="534"/>
          <ac:spMkLst>
            <pc:docMk/>
            <pc:sldMk cId="2728840295" sldId="322"/>
            <ac:spMk id="4" creationId="{75672861-CF3C-465F-C9DC-0490D82BF3E4}"/>
          </ac:spMkLst>
        </pc:spChg>
        <pc:picChg chg="add mod">
          <ac:chgData name="Kerry Lafleur" userId="b82436b4-e4b9-460b-8f03-d2561fd4592f" providerId="ADAL" clId="{29B53AFA-64E0-45C8-89B4-428E33AC4F49}" dt="2023-02-19T21:37:24.399" v="541" actId="14100"/>
          <ac:picMkLst>
            <pc:docMk/>
            <pc:sldMk cId="2728840295" sldId="322"/>
            <ac:picMk id="6" creationId="{DB9CF0AA-2BDB-6C9D-5221-0DB3328681E0}"/>
          </ac:picMkLst>
        </pc:picChg>
        <pc:picChg chg="add mod">
          <ac:chgData name="Kerry Lafleur" userId="b82436b4-e4b9-460b-8f03-d2561fd4592f" providerId="ADAL" clId="{29B53AFA-64E0-45C8-89B4-428E33AC4F49}" dt="2023-02-19T21:37:33.288" v="544" actId="14100"/>
          <ac:picMkLst>
            <pc:docMk/>
            <pc:sldMk cId="2728840295" sldId="322"/>
            <ac:picMk id="7" creationId="{600CF660-2C87-1CCF-024F-4C913DEED25D}"/>
          </ac:picMkLst>
        </pc:picChg>
      </pc:sldChg>
      <pc:sldChg chg="addSp delSp modSp new mod ord">
        <pc:chgData name="Kerry Lafleur" userId="b82436b4-e4b9-460b-8f03-d2561fd4592f" providerId="ADAL" clId="{29B53AFA-64E0-45C8-89B4-428E33AC4F49}" dt="2023-02-20T15:50:11.235" v="835" actId="20577"/>
        <pc:sldMkLst>
          <pc:docMk/>
          <pc:sldMk cId="1736493773" sldId="323"/>
        </pc:sldMkLst>
        <pc:spChg chg="mod">
          <ac:chgData name="Kerry Lafleur" userId="b82436b4-e4b9-460b-8f03-d2561fd4592f" providerId="ADAL" clId="{29B53AFA-64E0-45C8-89B4-428E33AC4F49}" dt="2023-02-19T21:41:14.370" v="694" actId="20577"/>
          <ac:spMkLst>
            <pc:docMk/>
            <pc:sldMk cId="1736493773" sldId="323"/>
            <ac:spMk id="2" creationId="{F6842BC0-F0D5-5E7F-5675-6C889E32D61E}"/>
          </ac:spMkLst>
        </pc:spChg>
        <pc:spChg chg="mod">
          <ac:chgData name="Kerry Lafleur" userId="b82436b4-e4b9-460b-8f03-d2561fd4592f" providerId="ADAL" clId="{29B53AFA-64E0-45C8-89B4-428E33AC4F49}" dt="2023-02-20T15:50:11.235" v="835" actId="20577"/>
          <ac:spMkLst>
            <pc:docMk/>
            <pc:sldMk cId="1736493773" sldId="323"/>
            <ac:spMk id="3" creationId="{B3E52BC9-77E5-6730-C25C-6E3F38AD66DF}"/>
          </ac:spMkLst>
        </pc:spChg>
        <pc:spChg chg="del">
          <ac:chgData name="Kerry Lafleur" userId="b82436b4-e4b9-460b-8f03-d2561fd4592f" providerId="ADAL" clId="{29B53AFA-64E0-45C8-89B4-428E33AC4F49}" dt="2023-02-19T21:42:08.049" v="695"/>
          <ac:spMkLst>
            <pc:docMk/>
            <pc:sldMk cId="1736493773" sldId="323"/>
            <ac:spMk id="4" creationId="{B36F9984-8E8A-D821-5AE5-D17AE9B6C9DC}"/>
          </ac:spMkLst>
        </pc:spChg>
        <pc:picChg chg="add mod">
          <ac:chgData name="Kerry Lafleur" userId="b82436b4-e4b9-460b-8f03-d2561fd4592f" providerId="ADAL" clId="{29B53AFA-64E0-45C8-89B4-428E33AC4F49}" dt="2023-02-19T21:45:52.674" v="704" actId="14100"/>
          <ac:picMkLst>
            <pc:docMk/>
            <pc:sldMk cId="1736493773" sldId="323"/>
            <ac:picMk id="6" creationId="{D9F2C24D-CCCE-7A9E-3284-34C0FCA843AC}"/>
          </ac:picMkLst>
        </pc:picChg>
        <pc:picChg chg="add mod">
          <ac:chgData name="Kerry Lafleur" userId="b82436b4-e4b9-460b-8f03-d2561fd4592f" providerId="ADAL" clId="{29B53AFA-64E0-45C8-89B4-428E33AC4F49}" dt="2023-02-19T21:44:05.852" v="699" actId="14100"/>
          <ac:picMkLst>
            <pc:docMk/>
            <pc:sldMk cId="1736493773" sldId="323"/>
            <ac:picMk id="7" creationId="{29D13DA5-080D-8BE5-C3AD-8E3A3368B143}"/>
          </ac:picMkLst>
        </pc:picChg>
        <pc:picChg chg="add mod">
          <ac:chgData name="Kerry Lafleur" userId="b82436b4-e4b9-460b-8f03-d2561fd4592f" providerId="ADAL" clId="{29B53AFA-64E0-45C8-89B4-428E33AC4F49}" dt="2023-02-19T21:45:47.310" v="703" actId="1076"/>
          <ac:picMkLst>
            <pc:docMk/>
            <pc:sldMk cId="1736493773" sldId="323"/>
            <ac:picMk id="8" creationId="{E64F91BF-B2CF-ECE1-73D4-515DE352F16D}"/>
          </ac:picMkLst>
        </pc:picChg>
        <pc:picChg chg="add mod">
          <ac:chgData name="Kerry Lafleur" userId="b82436b4-e4b9-460b-8f03-d2561fd4592f" providerId="ADAL" clId="{29B53AFA-64E0-45C8-89B4-428E33AC4F49}" dt="2023-02-19T21:46:39.047" v="711" actId="14100"/>
          <ac:picMkLst>
            <pc:docMk/>
            <pc:sldMk cId="1736493773" sldId="323"/>
            <ac:picMk id="9" creationId="{241BE5D2-04AE-71B8-59AD-9D9392DFA7D8}"/>
          </ac:picMkLst>
        </pc:picChg>
      </pc:sldChg>
      <pc:sldChg chg="addSp delSp modSp new mod ord">
        <pc:chgData name="Kerry Lafleur" userId="b82436b4-e4b9-460b-8f03-d2561fd4592f" providerId="ADAL" clId="{29B53AFA-64E0-45C8-89B4-428E33AC4F49}" dt="2023-02-20T15:59:06.105" v="985" actId="20577"/>
        <pc:sldMkLst>
          <pc:docMk/>
          <pc:sldMk cId="3568125986" sldId="324"/>
        </pc:sldMkLst>
        <pc:spChg chg="mod">
          <ac:chgData name="Kerry Lafleur" userId="b82436b4-e4b9-460b-8f03-d2561fd4592f" providerId="ADAL" clId="{29B53AFA-64E0-45C8-89B4-428E33AC4F49}" dt="2023-02-20T15:59:06.105" v="985" actId="20577"/>
          <ac:spMkLst>
            <pc:docMk/>
            <pc:sldMk cId="3568125986" sldId="324"/>
            <ac:spMk id="2" creationId="{23EB4D18-0A90-6F01-CC38-4AEE88BE7D65}"/>
          </ac:spMkLst>
        </pc:spChg>
        <pc:spChg chg="mod">
          <ac:chgData name="Kerry Lafleur" userId="b82436b4-e4b9-460b-8f03-d2561fd4592f" providerId="ADAL" clId="{29B53AFA-64E0-45C8-89B4-428E33AC4F49}" dt="2023-02-20T15:51:48.299" v="917" actId="20577"/>
          <ac:spMkLst>
            <pc:docMk/>
            <pc:sldMk cId="3568125986" sldId="324"/>
            <ac:spMk id="3" creationId="{3F74E264-A5B2-5D4B-B48C-4625C426503E}"/>
          </ac:spMkLst>
        </pc:spChg>
        <pc:spChg chg="del">
          <ac:chgData name="Kerry Lafleur" userId="b82436b4-e4b9-460b-8f03-d2561fd4592f" providerId="ADAL" clId="{29B53AFA-64E0-45C8-89B4-428E33AC4F49}" dt="2023-02-20T15:54:49.320" v="918"/>
          <ac:spMkLst>
            <pc:docMk/>
            <pc:sldMk cId="3568125986" sldId="324"/>
            <ac:spMk id="4" creationId="{BAA18207-8D9F-EF6D-72D8-AFBFAF2EF3F9}"/>
          </ac:spMkLst>
        </pc:spChg>
        <pc:picChg chg="add mod">
          <ac:chgData name="Kerry Lafleur" userId="b82436b4-e4b9-460b-8f03-d2561fd4592f" providerId="ADAL" clId="{29B53AFA-64E0-45C8-89B4-428E33AC4F49}" dt="2023-02-20T15:56:55.641" v="925" actId="1076"/>
          <ac:picMkLst>
            <pc:docMk/>
            <pc:sldMk cId="3568125986" sldId="324"/>
            <ac:picMk id="6" creationId="{FB1F7BE5-B69C-4ECA-2F8D-6E0ACBC5F37F}"/>
          </ac:picMkLst>
        </pc:picChg>
        <pc:picChg chg="add mod">
          <ac:chgData name="Kerry Lafleur" userId="b82436b4-e4b9-460b-8f03-d2561fd4592f" providerId="ADAL" clId="{29B53AFA-64E0-45C8-89B4-428E33AC4F49}" dt="2023-02-20T15:56:08.067" v="923" actId="1076"/>
          <ac:picMkLst>
            <pc:docMk/>
            <pc:sldMk cId="3568125986" sldId="324"/>
            <ac:picMk id="7" creationId="{924FA301-B7B0-8126-7BD0-0E7C4211FE3C}"/>
          </ac:picMkLst>
        </pc:picChg>
        <pc:picChg chg="add mod">
          <ac:chgData name="Kerry Lafleur" userId="b82436b4-e4b9-460b-8f03-d2561fd4592f" providerId="ADAL" clId="{29B53AFA-64E0-45C8-89B4-428E33AC4F49}" dt="2023-02-20T15:57:16.464" v="931" actId="14100"/>
          <ac:picMkLst>
            <pc:docMk/>
            <pc:sldMk cId="3568125986" sldId="324"/>
            <ac:picMk id="8" creationId="{C9BDAE16-8935-1AF2-1A48-503130248813}"/>
          </ac:picMkLst>
        </pc:picChg>
      </pc:sldChg>
      <pc:sldChg chg="addSp delSp modSp new mod ord modClrScheme chgLayout">
        <pc:chgData name="Kerry Lafleur" userId="b82436b4-e4b9-460b-8f03-d2561fd4592f" providerId="ADAL" clId="{29B53AFA-64E0-45C8-89B4-428E33AC4F49}" dt="2023-02-20T22:49:35.502" v="1581" actId="1076"/>
        <pc:sldMkLst>
          <pc:docMk/>
          <pc:sldMk cId="1055434558" sldId="325"/>
        </pc:sldMkLst>
        <pc:spChg chg="mod ord">
          <ac:chgData name="Kerry Lafleur" userId="b82436b4-e4b9-460b-8f03-d2561fd4592f" providerId="ADAL" clId="{29B53AFA-64E0-45C8-89B4-428E33AC4F49}" dt="2023-02-20T17:36:27.532" v="1297" actId="700"/>
          <ac:spMkLst>
            <pc:docMk/>
            <pc:sldMk cId="1055434558" sldId="325"/>
            <ac:spMk id="2" creationId="{5EB53A64-65DF-1D20-D891-86E99C12A8B5}"/>
          </ac:spMkLst>
        </pc:spChg>
        <pc:spChg chg="del mod ord">
          <ac:chgData name="Kerry Lafleur" userId="b82436b4-e4b9-460b-8f03-d2561fd4592f" providerId="ADAL" clId="{29B53AFA-64E0-45C8-89B4-428E33AC4F49}" dt="2023-02-20T17:36:17.602" v="1296" actId="700"/>
          <ac:spMkLst>
            <pc:docMk/>
            <pc:sldMk cId="1055434558" sldId="325"/>
            <ac:spMk id="3" creationId="{0BC2C580-17EE-5233-F49C-B4E5D717C0DF}"/>
          </ac:spMkLst>
        </pc:spChg>
        <pc:spChg chg="mod ord">
          <ac:chgData name="Kerry Lafleur" userId="b82436b4-e4b9-460b-8f03-d2561fd4592f" providerId="ADAL" clId="{29B53AFA-64E0-45C8-89B4-428E33AC4F49}" dt="2023-02-20T17:36:27.532" v="1297" actId="700"/>
          <ac:spMkLst>
            <pc:docMk/>
            <pc:sldMk cId="1055434558" sldId="325"/>
            <ac:spMk id="4" creationId="{AA0CBF65-7B7C-7F0D-D646-92D3C0C5EA11}"/>
          </ac:spMkLst>
        </pc:spChg>
        <pc:spChg chg="add del mod ord">
          <ac:chgData name="Kerry Lafleur" userId="b82436b4-e4b9-460b-8f03-d2561fd4592f" providerId="ADAL" clId="{29B53AFA-64E0-45C8-89B4-428E33AC4F49}" dt="2023-02-20T17:36:27.532" v="1297" actId="700"/>
          <ac:spMkLst>
            <pc:docMk/>
            <pc:sldMk cId="1055434558" sldId="325"/>
            <ac:spMk id="5" creationId="{A5789673-E327-1E28-211E-F08941162DB3}"/>
          </ac:spMkLst>
        </pc:spChg>
        <pc:spChg chg="add del mod ord">
          <ac:chgData name="Kerry Lafleur" userId="b82436b4-e4b9-460b-8f03-d2561fd4592f" providerId="ADAL" clId="{29B53AFA-64E0-45C8-89B4-428E33AC4F49}" dt="2023-02-20T17:36:27.532" v="1297" actId="700"/>
          <ac:spMkLst>
            <pc:docMk/>
            <pc:sldMk cId="1055434558" sldId="325"/>
            <ac:spMk id="6" creationId="{9EECD068-B93A-C513-1BB8-A88B8ECA49B6}"/>
          </ac:spMkLst>
        </pc:spChg>
        <pc:spChg chg="add del mod ord">
          <ac:chgData name="Kerry Lafleur" userId="b82436b4-e4b9-460b-8f03-d2561fd4592f" providerId="ADAL" clId="{29B53AFA-64E0-45C8-89B4-428E33AC4F49}" dt="2023-02-20T17:36:27.532" v="1297" actId="700"/>
          <ac:spMkLst>
            <pc:docMk/>
            <pc:sldMk cId="1055434558" sldId="325"/>
            <ac:spMk id="7" creationId="{ECE18A26-978A-71F7-C509-FB0227FC655B}"/>
          </ac:spMkLst>
        </pc:spChg>
        <pc:spChg chg="add del mod ord">
          <ac:chgData name="Kerry Lafleur" userId="b82436b4-e4b9-460b-8f03-d2561fd4592f" providerId="ADAL" clId="{29B53AFA-64E0-45C8-89B4-428E33AC4F49}" dt="2023-02-20T17:36:27.532" v="1297" actId="700"/>
          <ac:spMkLst>
            <pc:docMk/>
            <pc:sldMk cId="1055434558" sldId="325"/>
            <ac:spMk id="8" creationId="{A9B50C68-66F8-540A-0D12-EB89FCF9759E}"/>
          </ac:spMkLst>
        </pc:spChg>
        <pc:spChg chg="add del mod ord">
          <ac:chgData name="Kerry Lafleur" userId="b82436b4-e4b9-460b-8f03-d2561fd4592f" providerId="ADAL" clId="{29B53AFA-64E0-45C8-89B4-428E33AC4F49}" dt="2023-02-20T17:36:45.543" v="1298"/>
          <ac:spMkLst>
            <pc:docMk/>
            <pc:sldMk cId="1055434558" sldId="325"/>
            <ac:spMk id="9" creationId="{C0010C1E-F3B6-C95B-CC43-F6BA3BAC2260}"/>
          </ac:spMkLst>
        </pc:spChg>
        <pc:spChg chg="add del mod ord">
          <ac:chgData name="Kerry Lafleur" userId="b82436b4-e4b9-460b-8f03-d2561fd4592f" providerId="ADAL" clId="{29B53AFA-64E0-45C8-89B4-428E33AC4F49}" dt="2023-02-20T17:37:26.936" v="1299"/>
          <ac:spMkLst>
            <pc:docMk/>
            <pc:sldMk cId="1055434558" sldId="325"/>
            <ac:spMk id="10" creationId="{C05C1AB5-0558-154F-AC55-823355B4CCE9}"/>
          </ac:spMkLst>
        </pc:spChg>
        <pc:spChg chg="add del mod">
          <ac:chgData name="Kerry Lafleur" userId="b82436b4-e4b9-460b-8f03-d2561fd4592f" providerId="ADAL" clId="{29B53AFA-64E0-45C8-89B4-428E33AC4F49}" dt="2023-02-20T17:37:55.594" v="1302"/>
          <ac:spMkLst>
            <pc:docMk/>
            <pc:sldMk cId="1055434558" sldId="325"/>
            <ac:spMk id="14" creationId="{C2564BBB-F25E-8738-3EDA-B054A64AE28E}"/>
          </ac:spMkLst>
        </pc:spChg>
        <pc:spChg chg="add del mod">
          <ac:chgData name="Kerry Lafleur" userId="b82436b4-e4b9-460b-8f03-d2561fd4592f" providerId="ADAL" clId="{29B53AFA-64E0-45C8-89B4-428E33AC4F49}" dt="2023-02-20T22:48:43.672" v="1575"/>
          <ac:spMkLst>
            <pc:docMk/>
            <pc:sldMk cId="1055434558" sldId="325"/>
            <ac:spMk id="17" creationId="{B3195191-FF61-4266-B44A-CA189CD647A4}"/>
          </ac:spMkLst>
        </pc:spChg>
        <pc:spChg chg="add del mod">
          <ac:chgData name="Kerry Lafleur" userId="b82436b4-e4b9-460b-8f03-d2561fd4592f" providerId="ADAL" clId="{29B53AFA-64E0-45C8-89B4-428E33AC4F49}" dt="2023-02-20T22:49:17.347" v="1578"/>
          <ac:spMkLst>
            <pc:docMk/>
            <pc:sldMk cId="1055434558" sldId="325"/>
            <ac:spMk id="20" creationId="{EC90FF3D-8840-94F4-200A-8A68ED11A1E0}"/>
          </ac:spMkLst>
        </pc:spChg>
        <pc:picChg chg="add mod">
          <ac:chgData name="Kerry Lafleur" userId="b82436b4-e4b9-460b-8f03-d2561fd4592f" providerId="ADAL" clId="{29B53AFA-64E0-45C8-89B4-428E33AC4F49}" dt="2023-02-20T22:49:29.283" v="1580" actId="1076"/>
          <ac:picMkLst>
            <pc:docMk/>
            <pc:sldMk cId="1055434558" sldId="325"/>
            <ac:picMk id="11" creationId="{29F589E2-667F-7E9B-7F1D-AD8A99023DAE}"/>
          </ac:picMkLst>
        </pc:picChg>
        <pc:picChg chg="add del mod">
          <ac:chgData name="Kerry Lafleur" userId="b82436b4-e4b9-460b-8f03-d2561fd4592f" providerId="ADAL" clId="{29B53AFA-64E0-45C8-89B4-428E33AC4F49}" dt="2023-02-20T17:37:40.488" v="1301" actId="478"/>
          <ac:picMkLst>
            <pc:docMk/>
            <pc:sldMk cId="1055434558" sldId="325"/>
            <ac:picMk id="12" creationId="{CCCA87C0-B98D-DC0A-8C6C-98C0FA9BA1BB}"/>
          </ac:picMkLst>
        </pc:picChg>
        <pc:picChg chg="add del mod">
          <ac:chgData name="Kerry Lafleur" userId="b82436b4-e4b9-460b-8f03-d2561fd4592f" providerId="ADAL" clId="{29B53AFA-64E0-45C8-89B4-428E33AC4F49}" dt="2023-02-20T22:48:17.877" v="1574" actId="478"/>
          <ac:picMkLst>
            <pc:docMk/>
            <pc:sldMk cId="1055434558" sldId="325"/>
            <ac:picMk id="15" creationId="{3B6AFEDB-65A0-D576-1F4A-96F772D91AF4}"/>
          </ac:picMkLst>
        </pc:picChg>
        <pc:picChg chg="add del mod">
          <ac:chgData name="Kerry Lafleur" userId="b82436b4-e4b9-460b-8f03-d2561fd4592f" providerId="ADAL" clId="{29B53AFA-64E0-45C8-89B4-428E33AC4F49}" dt="2023-02-20T22:48:50.224" v="1577" actId="478"/>
          <ac:picMkLst>
            <pc:docMk/>
            <pc:sldMk cId="1055434558" sldId="325"/>
            <ac:picMk id="18" creationId="{631CCF06-EF55-E88A-CBDB-3AF88EB9BF76}"/>
          </ac:picMkLst>
        </pc:picChg>
        <pc:picChg chg="add mod">
          <ac:chgData name="Kerry Lafleur" userId="b82436b4-e4b9-460b-8f03-d2561fd4592f" providerId="ADAL" clId="{29B53AFA-64E0-45C8-89B4-428E33AC4F49}" dt="2023-02-20T22:49:35.502" v="1581" actId="1076"/>
          <ac:picMkLst>
            <pc:docMk/>
            <pc:sldMk cId="1055434558" sldId="325"/>
            <ac:picMk id="21" creationId="{36A0F68B-5897-3BF3-870B-D8E07F018F70}"/>
          </ac:picMkLst>
        </pc:picChg>
      </pc:sldChg>
      <pc:sldChg chg="addSp delSp modSp new mod ord modClrScheme chgLayout">
        <pc:chgData name="Kerry Lafleur" userId="b82436b4-e4b9-460b-8f03-d2561fd4592f" providerId="ADAL" clId="{29B53AFA-64E0-45C8-89B4-428E33AC4F49}" dt="2023-02-20T16:26:17.426" v="1115" actId="14100"/>
        <pc:sldMkLst>
          <pc:docMk/>
          <pc:sldMk cId="2789955055" sldId="326"/>
        </pc:sldMkLst>
        <pc:spChg chg="del mod ord">
          <ac:chgData name="Kerry Lafleur" userId="b82436b4-e4b9-460b-8f03-d2561fd4592f" providerId="ADAL" clId="{29B53AFA-64E0-45C8-89B4-428E33AC4F49}" dt="2023-02-20T16:02:07.376" v="1090" actId="700"/>
          <ac:spMkLst>
            <pc:docMk/>
            <pc:sldMk cId="2789955055" sldId="326"/>
            <ac:spMk id="2" creationId="{55AAD90A-724B-5015-7A54-4DA6B1EB78F6}"/>
          </ac:spMkLst>
        </pc:spChg>
        <pc:spChg chg="del mod ord">
          <ac:chgData name="Kerry Lafleur" userId="b82436b4-e4b9-460b-8f03-d2561fd4592f" providerId="ADAL" clId="{29B53AFA-64E0-45C8-89B4-428E33AC4F49}" dt="2023-02-20T16:02:07.376" v="1090" actId="700"/>
          <ac:spMkLst>
            <pc:docMk/>
            <pc:sldMk cId="2789955055" sldId="326"/>
            <ac:spMk id="3" creationId="{C6CF6061-C15C-F9B0-AE72-CE51A4FD4BDE}"/>
          </ac:spMkLst>
        </pc:spChg>
        <pc:spChg chg="mod ord">
          <ac:chgData name="Kerry Lafleur" userId="b82436b4-e4b9-460b-8f03-d2561fd4592f" providerId="ADAL" clId="{29B53AFA-64E0-45C8-89B4-428E33AC4F49}" dt="2023-02-20T16:02:07.376" v="1090" actId="700"/>
          <ac:spMkLst>
            <pc:docMk/>
            <pc:sldMk cId="2789955055" sldId="326"/>
            <ac:spMk id="4" creationId="{C61D9AC3-D381-B784-0A97-CBC1CD89EEC5}"/>
          </ac:spMkLst>
        </pc:spChg>
        <pc:spChg chg="add mod ord">
          <ac:chgData name="Kerry Lafleur" userId="b82436b4-e4b9-460b-8f03-d2561fd4592f" providerId="ADAL" clId="{29B53AFA-64E0-45C8-89B4-428E33AC4F49}" dt="2023-02-20T16:26:08.029" v="1112" actId="255"/>
          <ac:spMkLst>
            <pc:docMk/>
            <pc:sldMk cId="2789955055" sldId="326"/>
            <ac:spMk id="5" creationId="{10A360DE-0036-B229-24D3-A34D4A0C5FEE}"/>
          </ac:spMkLst>
        </pc:spChg>
        <pc:spChg chg="add del mod ord">
          <ac:chgData name="Kerry Lafleur" userId="b82436b4-e4b9-460b-8f03-d2561fd4592f" providerId="ADAL" clId="{29B53AFA-64E0-45C8-89B4-428E33AC4F49}" dt="2023-02-20T16:25:56.684" v="1109"/>
          <ac:spMkLst>
            <pc:docMk/>
            <pc:sldMk cId="2789955055" sldId="326"/>
            <ac:spMk id="6" creationId="{310E2BD5-B6BB-3AE5-5216-E3B27B96C081}"/>
          </ac:spMkLst>
        </pc:spChg>
        <pc:picChg chg="add mod">
          <ac:chgData name="Kerry Lafleur" userId="b82436b4-e4b9-460b-8f03-d2561fd4592f" providerId="ADAL" clId="{29B53AFA-64E0-45C8-89B4-428E33AC4F49}" dt="2023-02-20T16:26:17.426" v="1115" actId="14100"/>
          <ac:picMkLst>
            <pc:docMk/>
            <pc:sldMk cId="2789955055" sldId="326"/>
            <ac:picMk id="7" creationId="{A5BF5ACA-85F5-E614-192C-A5249074D5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8573D05-6575-4EDC-B64A-CFB6DC1CF85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D6449471-CD9B-4060-9245-E5C00C2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5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5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895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71550"/>
            <a:ext cx="8229600" cy="762000"/>
          </a:xfrm>
        </p:spPr>
        <p:txBody>
          <a:bodyPr>
            <a:noAutofit/>
          </a:bodyPr>
          <a:lstStyle/>
          <a:p>
            <a:r>
              <a:rPr lang="en-US" altLang="en-US" sz="2800" b="1" dirty="0"/>
              <a:t>Article 9.  FY24 Budget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09750"/>
            <a:ext cx="7162800" cy="2438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ARTICLE 9.  Mr. Johnson moves t</a:t>
            </a:r>
            <a:r>
              <a:rPr lang="en-US" sz="2400" dirty="0">
                <a:solidFill>
                  <a:schemeClr val="tx1"/>
                </a:solidFill>
              </a:rPr>
              <a:t>hat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Town take affirmative action on Article 9, as printed in the handout pertaining to the Article.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4248150"/>
            <a:ext cx="8153400" cy="32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10518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4D18-0A90-6F01-CC38-4AEE88BE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Strategic Issue:  Community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E264-A5B2-5D4B-B48C-4625C42650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Public transportation</a:t>
            </a:r>
          </a:p>
          <a:p>
            <a:r>
              <a:rPr lang="en-US" dirty="0"/>
              <a:t>Additional social and community supports</a:t>
            </a:r>
          </a:p>
          <a:p>
            <a:r>
              <a:rPr lang="en-US" dirty="0"/>
              <a:t>Affordable housing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1F7BE5-B69C-4ECA-2F8D-6E0ACBC5F3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933450"/>
            <a:ext cx="2762250" cy="16573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CF4E7-5BAE-D5AA-C330-A5AFD446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FA301-B7B0-8126-7BD0-0E7C4211F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2659261"/>
            <a:ext cx="2466975" cy="184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DAE16-8935-1AF2-1A48-503130248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66" y="3722729"/>
            <a:ext cx="5581650" cy="87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2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FY24 Spending Drivers: Guidelines </a:t>
            </a:r>
            <a:endParaRPr lang="en-US" altLang="en-US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Known &amp; anticipated wage adjustments: $950,000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4.5%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Attraction &amp; Retention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Flagged by Personnel Study Task Force as top issue to address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Utility &amp; Commodity Costs: $200,000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Diesel fuel (+25.0%)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Electricity (+20.0%)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FFFF00"/>
                </a:solidFill>
                <a:latin typeface="Calibri" panose="020F0502020204030204"/>
              </a:rPr>
              <a:t>Natural Gas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(+100.0%)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Cardboard Recycling: single-stream would save money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1600" dirty="0">
                <a:solidFill>
                  <a:srgbClr val="FFFF00"/>
                </a:solidFill>
                <a:latin typeface="Arial" charset="0"/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A98FA-B369-46F3-855D-B2D1FA8678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back Tier 1 Funding:  $216,000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Still down $275,000 from pre-pandemic spending levels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Article  11, Capital</a:t>
            </a:r>
          </a:p>
          <a:p>
            <a:pPr marL="400050" lvl="1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Addressing Non-Wage Strategic Issues, through ARPA: $820,000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Infrastructure:  $680,000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Governance:  $25,000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Welcoming Community:  $105,000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7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3A64-65DF-1D20-D891-86E99C12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FTE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9F589E2-667F-7E9B-7F1D-AD8A99023D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809750"/>
            <a:ext cx="4038600" cy="23404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CBF65-7B7C-7F0D-D646-92D3C0C5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12</a:t>
            </a:fld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36A0F68B-5897-3BF3-870B-D8E07F018F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2600" y="971550"/>
            <a:ext cx="2762199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3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         </a:t>
            </a:r>
            <a:r>
              <a:rPr lang="en-US" sz="2400" b="1" dirty="0"/>
              <a:t>FY24 Spending Drivers:  Non-Guidelines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D49CE5-95E4-1F65-6C8F-C67B2672C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372196"/>
            <a:ext cx="64103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8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FY24 Budget:  Fixed Costs, Group Insurance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>
            <a:normAutofit/>
          </a:bodyPr>
          <a:lstStyle/>
          <a:p>
            <a:r>
              <a:rPr lang="en-US" sz="2200" dirty="0"/>
              <a:t>Funds employer share of insurance benefits provided to eligible employees of Town and CPS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Health Insurance renewal: +9.0% ($675,000); 4 plans offered through MNHG, including HSAQ (high-deductible)</a:t>
            </a:r>
          </a:p>
          <a:p>
            <a:pPr lvl="1"/>
            <a:r>
              <a:rPr lang="en-US" sz="1600" dirty="0"/>
              <a:t>Approximately 2/3</a:t>
            </a:r>
            <a:r>
              <a:rPr lang="en-US" sz="1600" baseline="30000" dirty="0"/>
              <a:t>rd</a:t>
            </a:r>
            <a:r>
              <a:rPr lang="en-US" sz="1600" dirty="0"/>
              <a:t> of eligible Town employees and 60% of CPS employees are enrolled in insurance plan</a:t>
            </a:r>
          </a:p>
          <a:p>
            <a:pPr lvl="1"/>
            <a:r>
              <a:rPr lang="en-US" sz="1600" dirty="0"/>
              <a:t>Of those enrolled, approximately 33% are enrolled in HSAQ plans; premiums run about 20% lower than benchmark plans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4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75058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FY24 Budget:  Fixed Cost, Retirement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Amount assessed to Town by Concord Retirement System for the cost of benefits provided to retirees (system costs + unfunded liability)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Assessment paid from two sources- Annual Budget appropriation + contribution from Pension Reserve (fund established in the 90’s to mitigate spikes in assessment increases)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Pension Reserve contribution schedule has been revised as the Town is nearing the end of its funding schedule (FY28); As of 01/01/22, system is 93.0% funded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2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FY23 Budget:  Fixed Cost, Debt Service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44F6EC-BC74-451D-94F1-68F800E3A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428750"/>
            <a:ext cx="41719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9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A360DE-0036-B229-24D3-A34D4A0C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FY24 ARPA Proposal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BF5ACA-85F5-E614-192C-A5249074D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819150"/>
            <a:ext cx="6019800" cy="3775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D9AC3-D381-B784-0A97-CBC1CD89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55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71550"/>
            <a:ext cx="8229600" cy="762000"/>
          </a:xfrm>
        </p:spPr>
        <p:txBody>
          <a:bodyPr>
            <a:noAutofit/>
          </a:bodyPr>
          <a:lstStyle/>
          <a:p>
            <a:r>
              <a:rPr lang="en-US" altLang="en-US" sz="2800" b="1" dirty="0"/>
              <a:t>Article 9.  FY24 Budget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09750"/>
            <a:ext cx="7162800" cy="2286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ARTICLE 10. Mr. Johnson moves t</a:t>
            </a:r>
            <a:r>
              <a:rPr lang="en-US" sz="2400" dirty="0">
                <a:solidFill>
                  <a:schemeClr val="tx1"/>
                </a:solidFill>
              </a:rPr>
              <a:t>hat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Town take affirmative action on Article 9, as printed in the handout pertaining to the Article.</a:t>
            </a:r>
          </a:p>
          <a:p>
            <a:pPr algn="l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4248150"/>
            <a:ext cx="8153400" cy="32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5239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Manner of Appropriation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>
            <a:normAutofit/>
          </a:bodyPr>
          <a:lstStyle/>
          <a:p>
            <a:r>
              <a:rPr lang="en-US" sz="2400" dirty="0"/>
              <a:t>The Town’s budget is appropriated by Town Meeting in 16 distinct line items</a:t>
            </a:r>
          </a:p>
          <a:p>
            <a:r>
              <a:rPr lang="en-US" sz="2400" dirty="0"/>
              <a:t>The Town Manager must then manage the “bottom line” of each line-item appropriation</a:t>
            </a:r>
          </a:p>
          <a:p>
            <a:r>
              <a:rPr lang="en-US" sz="2400" dirty="0"/>
              <a:t>Adjustments are then only allowed:</a:t>
            </a:r>
          </a:p>
          <a:p>
            <a:pPr lvl="1"/>
            <a:r>
              <a:rPr lang="en-US" sz="2000" dirty="0"/>
              <a:t>Further Town Meeting action</a:t>
            </a:r>
          </a:p>
          <a:p>
            <a:pPr lvl="1"/>
            <a:r>
              <a:rPr lang="en-US" sz="2000" dirty="0"/>
              <a:t>MGL Ch. 44, §33B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Summary of Budget 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45742D-DC26-374D-32F6-82EB6C7CB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971551"/>
            <a:ext cx="5562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1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3379"/>
            <a:ext cx="8229600" cy="689371"/>
          </a:xfrm>
        </p:spPr>
        <p:txBody>
          <a:bodyPr>
            <a:normAutofit/>
          </a:bodyPr>
          <a:lstStyle/>
          <a:p>
            <a:r>
              <a:rPr lang="en-US" sz="3200" b="1" dirty="0"/>
              <a:t>FY24 Budget Timetable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A2C41C-911C-CBF0-19AC-DCE2B3900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984" y="1123950"/>
            <a:ext cx="4940030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4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278" y="517564"/>
            <a:ext cx="8229600" cy="7620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cs typeface="Times New Roman" panose="02020603050405020304" pitchFamily="18" charset="0"/>
              </a:rPr>
              <a:t>FY2024 Town Budget-  Recommendation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1298614"/>
            <a:ext cx="7162800" cy="3178136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4248150"/>
            <a:ext cx="8153400" cy="343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1DF7F-62A8-4E99-B94A-454B0F0FC5FC}"/>
              </a:ext>
            </a:extLst>
          </p:cNvPr>
          <p:cNvSpPr txBox="1"/>
          <p:nvPr/>
        </p:nvSpPr>
        <p:spPr>
          <a:xfrm>
            <a:off x="690546" y="2886561"/>
            <a:ext cx="7847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To bridge delta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Carry forward $600k of unspent FY22 Operating appropriation</a:t>
            </a:r>
          </a:p>
          <a:p>
            <a:pPr lvl="1"/>
            <a:r>
              <a:rPr lang="en-US" sz="1200" dirty="0">
                <a:solidFill>
                  <a:srgbClr val="FFFF00"/>
                </a:solidFill>
              </a:rPr>
              <a:t>MGL Ch. 44, 33 (b) allows transfer of prior year unspent appropriation before</a:t>
            </a:r>
          </a:p>
          <a:p>
            <a:pPr lvl="1"/>
            <a:r>
              <a:rPr lang="en-US" sz="1200" dirty="0">
                <a:solidFill>
                  <a:srgbClr val="FFFF00"/>
                </a:solidFill>
              </a:rPr>
              <a:t>Close of the FY; Use of carry forward </a:t>
            </a:r>
            <a:r>
              <a:rPr lang="en-US" sz="1200" b="1" u="sng" dirty="0">
                <a:solidFill>
                  <a:srgbClr val="FFFF00"/>
                </a:solidFill>
              </a:rPr>
              <a:t>will</a:t>
            </a:r>
            <a:r>
              <a:rPr lang="en-US" sz="1200" dirty="0">
                <a:solidFill>
                  <a:srgbClr val="FFFF00"/>
                </a:solidFill>
              </a:rPr>
              <a:t> impact Free Cash, but reduces impact to property tax</a:t>
            </a:r>
          </a:p>
          <a:p>
            <a:pPr lvl="1"/>
            <a:endParaRPr lang="en-US" sz="14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Remaining gap of $29,850 is required spending as part of the National Opioid Settlement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8D180F-D94A-D8EA-3ADD-39B7EB9D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83486"/>
            <a:ext cx="6925503" cy="15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5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sz="3600" b="1" dirty="0">
                <a:cs typeface="Times New Roman" panose="02020603050405020304" pitchFamily="18" charset="0"/>
              </a:rPr>
            </a:br>
            <a:r>
              <a:rPr lang="en-US" altLang="en-US" sz="3600" b="1" dirty="0">
                <a:cs typeface="Times New Roman" panose="02020603050405020304" pitchFamily="18" charset="0"/>
              </a:rPr>
              <a:t>FY2024 Strategic Issues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9E5D0C-8895-EAD1-4887-40609B15B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sz="3200" dirty="0"/>
          </a:p>
          <a:p>
            <a:pPr lvl="2"/>
            <a:r>
              <a:rPr lang="en-US" sz="3200" dirty="0"/>
              <a:t>A Great Place to Work</a:t>
            </a:r>
          </a:p>
          <a:p>
            <a:pPr lvl="2"/>
            <a:r>
              <a:rPr lang="en-US" sz="3200" dirty="0"/>
              <a:t>Governance</a:t>
            </a:r>
          </a:p>
          <a:p>
            <a:pPr lvl="2"/>
            <a:r>
              <a:rPr lang="en-US" sz="3200" dirty="0"/>
              <a:t>Infrastructure</a:t>
            </a:r>
          </a:p>
          <a:p>
            <a:pPr lvl="2"/>
            <a:r>
              <a:rPr lang="en-US" sz="3200" dirty="0"/>
              <a:t>Welcoming Community</a:t>
            </a:r>
          </a:p>
        </p:txBody>
      </p:sp>
    </p:spTree>
    <p:extLst>
      <p:ext uri="{BB962C8B-B14F-4D97-AF65-F5344CB8AC3E}">
        <p14:creationId xmlns:p14="http://schemas.microsoft.com/office/powerpoint/2010/main" val="308043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F8AA-34A7-7937-8AFB-BD28A483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Issue:  A Great Place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35FB-6BC4-2952-5C7F-BF01358207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Compensation on par with peer communities</a:t>
            </a:r>
          </a:p>
          <a:p>
            <a:r>
              <a:rPr lang="en-US" sz="2400" dirty="0"/>
              <a:t>Addressing compensation for targeted positions</a:t>
            </a:r>
          </a:p>
          <a:p>
            <a:r>
              <a:rPr lang="en-US" sz="2400" dirty="0"/>
              <a:t>Work with Personnel Board to redraft key policies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992AF1-50A3-EABF-ED27-A1B4E91197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627" y="1063230"/>
            <a:ext cx="4021746" cy="35309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E20A2-B01C-77F4-1FEF-747DE1B8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AB35-8BA5-8C6E-42D1-69E1AFEF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Strategic Issue: 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1E28A-0B21-E284-6D98-A7C348740C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Assess long-term viability of remote &amp; hybrid meetings</a:t>
            </a:r>
          </a:p>
          <a:p>
            <a:r>
              <a:rPr lang="en-US" dirty="0"/>
              <a:t>Assess permanent staffing needs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9CF0AA-2BDB-6C9D-5221-0DB3328681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3900" y="1200151"/>
            <a:ext cx="4038600" cy="15192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5414E-CC97-8798-8201-9F88BECD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CF660-2C87-1CCF-024F-4C913DEE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2800350"/>
            <a:ext cx="40386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4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2BC0-F0D5-5E7F-5675-6C889E32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Strategic Issue:  Public Works Infrastructure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52BC9-77E5-6730-C25C-6E3F38AD66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Goal of PCI = 85</a:t>
            </a:r>
          </a:p>
          <a:p>
            <a:r>
              <a:rPr lang="en-US" dirty="0"/>
              <a:t>Increasing cost of materials</a:t>
            </a:r>
          </a:p>
          <a:p>
            <a:r>
              <a:rPr lang="en-US" dirty="0"/>
              <a:t>Pedestrian safety</a:t>
            </a:r>
          </a:p>
          <a:p>
            <a:r>
              <a:rPr lang="en-US" dirty="0"/>
              <a:t>Opportunities for all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F2C24D-CCCE-7A9E-3284-34C0FCA843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9219" y="1180315"/>
            <a:ext cx="2080181" cy="1600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40ACB-797B-3C1D-46C8-D22C4556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D13DA5-080D-8BE5-C3AD-8E3A3368B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31" y="2812527"/>
            <a:ext cx="1683470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4F91BF-B2CF-ECE1-73D4-515DE352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835738"/>
            <a:ext cx="2209799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1BE5D2-04AE-71B8-59AD-9D9392DFA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819" y="1180315"/>
            <a:ext cx="1927781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96C0779B6944AB6CF6C4004068BD4" ma:contentTypeVersion="15" ma:contentTypeDescription="Create a new document." ma:contentTypeScope="" ma:versionID="b276a989f07f45c57316bc572fa26182">
  <xsd:schema xmlns:xsd="http://www.w3.org/2001/XMLSchema" xmlns:xs="http://www.w3.org/2001/XMLSchema" xmlns:p="http://schemas.microsoft.com/office/2006/metadata/properties" xmlns:ns1="http://schemas.microsoft.com/sharepoint/v3" xmlns:ns2="353e7e51-129d-4be4-a176-58312b68dea3" xmlns:ns3="f428b787-2277-4073-a7fe-e04eb808bb87" targetNamespace="http://schemas.microsoft.com/office/2006/metadata/properties" ma:root="true" ma:fieldsID="e3445f309d54ee30e6d48719bb7a727f" ns1:_="" ns2:_="" ns3:_="">
    <xsd:import namespace="http://schemas.microsoft.com/sharepoint/v3"/>
    <xsd:import namespace="353e7e51-129d-4be4-a176-58312b68dea3"/>
    <xsd:import namespace="f428b787-2277-4073-a7fe-e04eb808bb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e7e51-129d-4be4-a176-58312b68d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bebd48-0262-4b3c-be1e-fe88a3d91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b787-2277-4073-a7fe-e04eb808bb8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0afa956-1c28-42f7-a035-33042d6fc447}" ma:internalName="TaxCatchAll" ma:showField="CatchAllData" ma:web="f428b787-2277-4073-a7fe-e04eb808bb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E3385B-5DE0-4274-9270-AAFFB2D7762F}"/>
</file>

<file path=customXml/itemProps2.xml><?xml version="1.0" encoding="utf-8"?>
<ds:datastoreItem xmlns:ds="http://schemas.openxmlformats.org/officeDocument/2006/customXml" ds:itemID="{48C7BEA7-D00C-4176-9E7A-1EE41E6E9BFB}"/>
</file>

<file path=docProps/app.xml><?xml version="1.0" encoding="utf-8"?>
<Properties xmlns="http://schemas.openxmlformats.org/officeDocument/2006/extended-properties" xmlns:vt="http://schemas.openxmlformats.org/officeDocument/2006/docPropsVTypes">
  <Template>Electronic Presentation Guidelines 2019</Template>
  <TotalTime>11454</TotalTime>
  <Words>594</Words>
  <Application>Microsoft Office PowerPoint</Application>
  <PresentationFormat>On-screen Show (16:9)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Article 9.  FY24 Budget</vt:lpstr>
      <vt:lpstr>Manner of Appropriation</vt:lpstr>
      <vt:lpstr>Summary of Budget Article</vt:lpstr>
      <vt:lpstr>FY24 Budget Timetable</vt:lpstr>
      <vt:lpstr>FY2024 Town Budget-  Recommendation</vt:lpstr>
      <vt:lpstr> FY2024 Strategic Issues</vt:lpstr>
      <vt:lpstr>Strategic Issue:  A Great Place to Work</vt:lpstr>
      <vt:lpstr>Strategic Issue:  Governance</vt:lpstr>
      <vt:lpstr>        Strategic Issue:  Public Works Infrastructure</vt:lpstr>
      <vt:lpstr>         Strategic Issue:  Community Support</vt:lpstr>
      <vt:lpstr>FY24 Spending Drivers: Guidelines </vt:lpstr>
      <vt:lpstr>New FTE</vt:lpstr>
      <vt:lpstr>          FY24 Spending Drivers:  Non-Guidelines</vt:lpstr>
      <vt:lpstr>FY24 Budget:  Fixed Costs, Group Insurance</vt:lpstr>
      <vt:lpstr>FY24 Budget:  Fixed Cost, Retirement Assessment</vt:lpstr>
      <vt:lpstr>FY23 Budget:  Fixed Cost, Debt Service</vt:lpstr>
      <vt:lpstr>FY24 ARPA Proposal</vt:lpstr>
      <vt:lpstr>Article 9.  FY24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Presentation Guidelines</dc:title>
  <dc:creator>Carmin Reiss</dc:creator>
  <cp:lastModifiedBy>Kerry Lafleur</cp:lastModifiedBy>
  <cp:revision>221</cp:revision>
  <cp:lastPrinted>2022-04-24T20:11:14Z</cp:lastPrinted>
  <dcterms:created xsi:type="dcterms:W3CDTF">2018-11-06T01:42:37Z</dcterms:created>
  <dcterms:modified xsi:type="dcterms:W3CDTF">2023-02-27T16:54:17Z</dcterms:modified>
</cp:coreProperties>
</file>