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5" r:id="rId2"/>
    <p:sldId id="275" r:id="rId3"/>
    <p:sldId id="271" r:id="rId4"/>
    <p:sldId id="27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0"/>
    <p:restoredTop sz="94674"/>
  </p:normalViewPr>
  <p:slideViewPr>
    <p:cSldViewPr>
      <p:cViewPr varScale="1">
        <p:scale>
          <a:sx n="96" d="100"/>
          <a:sy n="96" d="100"/>
        </p:scale>
        <p:origin x="1109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276350"/>
            <a:ext cx="8534400" cy="762000"/>
          </a:xfrm>
        </p:spPr>
        <p:txBody>
          <a:bodyPr>
            <a:noAutofit/>
          </a:bodyPr>
          <a:lstStyle/>
          <a:p>
            <a:br>
              <a:rPr lang="en-US" sz="3200" b="1" dirty="0">
                <a:solidFill>
                  <a:srgbClr val="FFCC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200" b="1" dirty="0">
                <a:solidFill>
                  <a:srgbClr val="FFCC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200" b="1" dirty="0">
                <a:solidFill>
                  <a:srgbClr val="FFCC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2023 Annual Town Meeting 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Finance Committee Public hearing 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March 1, 2023 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ARTICLE 27 Community Preservation Act 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Rescind &amp; Reappropriate Funds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725" y="1733551"/>
            <a:ext cx="7924800" cy="283845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Rescind prior appropriations in the total amount of $250,000 from the Community Preservation Fund, appropriated at the 2022 Annual Town Meeting for the Junction Village Open Space project</a:t>
            </a:r>
          </a:p>
          <a:p>
            <a:pPr algn="l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Transfer that amount to the CPC Open Space Reserve Fund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449818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ARTICLE 27: CPA Rescind and Reappropriate Funds </a:t>
            </a:r>
          </a:p>
        </p:txBody>
      </p:sp>
    </p:spTree>
    <p:extLst>
      <p:ext uri="{BB962C8B-B14F-4D97-AF65-F5344CB8AC3E}">
        <p14:creationId xmlns:p14="http://schemas.microsoft.com/office/powerpoint/2010/main" val="1427438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57350"/>
            <a:ext cx="8382000" cy="2914650"/>
          </a:xfrm>
          <a:ln w="28575">
            <a:noFill/>
          </a:ln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$250,000 in Community Preservation Act (CPA) funds had been appropriated for Open Space ($125,000) and Recreation ($125,000) purposes in support of the Junction Village Assisted Living project in May 2022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Because that project is no longer moving forward, the funds are available for transfer to CPC Open Space Reserve Fund to be held for later appropriation. </a:t>
            </a:r>
          </a:p>
          <a:p>
            <a:pPr algn="l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449818"/>
            <a:ext cx="350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27: CPA Rescind &amp; Reappropriate Funds </a:t>
            </a:r>
          </a:p>
        </p:txBody>
      </p:sp>
    </p:spTree>
    <p:extLst>
      <p:ext uri="{BB962C8B-B14F-4D97-AF65-F5344CB8AC3E}">
        <p14:creationId xmlns:p14="http://schemas.microsoft.com/office/powerpoint/2010/main" val="2207398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5200" y="2190750"/>
            <a:ext cx="2971800" cy="2381250"/>
          </a:xfrm>
          <a:ln w="28575">
            <a:noFill/>
          </a:ln>
        </p:spPr>
        <p:txBody>
          <a:bodyPr>
            <a:noAutofit/>
          </a:bodyPr>
          <a:lstStyle/>
          <a:p>
            <a:pPr algn="l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Questions???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449818"/>
            <a:ext cx="350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27: CPA Rescind &amp; Reappropriate Funds </a:t>
            </a:r>
          </a:p>
        </p:txBody>
      </p:sp>
    </p:spTree>
    <p:extLst>
      <p:ext uri="{BB962C8B-B14F-4D97-AF65-F5344CB8AC3E}">
        <p14:creationId xmlns:p14="http://schemas.microsoft.com/office/powerpoint/2010/main" val="3268007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5" ma:contentTypeDescription="Create a new document." ma:contentTypeScope="" ma:versionID="b276a989f07f45c57316bc572fa2618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e3445f309d54ee30e6d48719bb7a727f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CF295F-F76B-45A4-8A3C-9F66F8966026}"/>
</file>

<file path=customXml/itemProps2.xml><?xml version="1.0" encoding="utf-8"?>
<ds:datastoreItem xmlns:ds="http://schemas.openxmlformats.org/officeDocument/2006/customXml" ds:itemID="{70D8729E-D224-4D9B-ADE5-AFCD74A00BAF}"/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1831</TotalTime>
  <Words>165</Words>
  <Application>Microsoft Office PowerPoint</Application>
  <PresentationFormat>On-screen Show (16:9)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   2023 Annual Town Meeting  Finance Committee Public hearing  March 1, 2023   ARTICLE 27 Community Preservation Act  Rescind &amp; Reappropriate Funds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Ann Clifford</cp:lastModifiedBy>
  <cp:revision>41</cp:revision>
  <dcterms:created xsi:type="dcterms:W3CDTF">2018-11-06T01:42:37Z</dcterms:created>
  <dcterms:modified xsi:type="dcterms:W3CDTF">2023-02-21T16:46:18Z</dcterms:modified>
</cp:coreProperties>
</file>