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5" r:id="rId2"/>
    <p:sldId id="277" r:id="rId3"/>
    <p:sldId id="266" r:id="rId4"/>
    <p:sldId id="276" r:id="rId5"/>
    <p:sldId id="274" r:id="rId6"/>
    <p:sldId id="278" r:id="rId7"/>
  </p:sldIdLst>
  <p:sldSz cx="9144000" cy="5143500" type="screen16x9"/>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30FA91-7C4E-4571-B921-8D7343DE15A7}" v="7" dt="2023-02-22T12:44:15.1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50"/>
    <p:restoredTop sz="94678"/>
  </p:normalViewPr>
  <p:slideViewPr>
    <p:cSldViewPr>
      <p:cViewPr varScale="1">
        <p:scale>
          <a:sx n="142" d="100"/>
          <a:sy n="142" d="100"/>
        </p:scale>
        <p:origin x="110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il Dowd" userId="cf38f0cc-982e-4cca-9755-29ca5d5df103" providerId="ADAL" clId="{4F30FA91-7C4E-4571-B921-8D7343DE15A7}"/>
    <pc:docChg chg="undo custSel addSld delSld modSld">
      <pc:chgData name="Gail Dowd" userId="cf38f0cc-982e-4cca-9755-29ca5d5df103" providerId="ADAL" clId="{4F30FA91-7C4E-4571-B921-8D7343DE15A7}" dt="2023-02-22T18:54:49.534" v="123" actId="1076"/>
      <pc:docMkLst>
        <pc:docMk/>
      </pc:docMkLst>
      <pc:sldChg chg="modSp mod">
        <pc:chgData name="Gail Dowd" userId="cf38f0cc-982e-4cca-9755-29ca5d5df103" providerId="ADAL" clId="{4F30FA91-7C4E-4571-B921-8D7343DE15A7}" dt="2023-02-22T12:33:14.302" v="16" actId="20577"/>
        <pc:sldMkLst>
          <pc:docMk/>
          <pc:sldMk cId="1105182048" sldId="265"/>
        </pc:sldMkLst>
        <pc:spChg chg="mod">
          <ac:chgData name="Gail Dowd" userId="cf38f0cc-982e-4cca-9755-29ca5d5df103" providerId="ADAL" clId="{4F30FA91-7C4E-4571-B921-8D7343DE15A7}" dt="2023-02-22T12:31:41.899" v="3" actId="20577"/>
          <ac:spMkLst>
            <pc:docMk/>
            <pc:sldMk cId="1105182048" sldId="265"/>
            <ac:spMk id="2" creationId="{00000000-0000-0000-0000-000000000000}"/>
          </ac:spMkLst>
        </pc:spChg>
        <pc:spChg chg="mod">
          <ac:chgData name="Gail Dowd" userId="cf38f0cc-982e-4cca-9755-29ca5d5df103" providerId="ADAL" clId="{4F30FA91-7C4E-4571-B921-8D7343DE15A7}" dt="2023-02-22T12:33:14.302" v="16" actId="20577"/>
          <ac:spMkLst>
            <pc:docMk/>
            <pc:sldMk cId="1105182048" sldId="265"/>
            <ac:spMk id="3" creationId="{00000000-0000-0000-0000-000000000000}"/>
          </ac:spMkLst>
        </pc:spChg>
        <pc:spChg chg="mod">
          <ac:chgData name="Gail Dowd" userId="cf38f0cc-982e-4cca-9755-29ca5d5df103" providerId="ADAL" clId="{4F30FA91-7C4E-4571-B921-8D7343DE15A7}" dt="2023-02-22T12:31:38.484" v="1" actId="20577"/>
          <ac:spMkLst>
            <pc:docMk/>
            <pc:sldMk cId="1105182048" sldId="265"/>
            <ac:spMk id="6" creationId="{00000000-0000-0000-0000-000000000000}"/>
          </ac:spMkLst>
        </pc:spChg>
      </pc:sldChg>
      <pc:sldChg chg="modSp mod">
        <pc:chgData name="Gail Dowd" userId="cf38f0cc-982e-4cca-9755-29ca5d5df103" providerId="ADAL" clId="{4F30FA91-7C4E-4571-B921-8D7343DE15A7}" dt="2023-02-22T12:34:18.986" v="26" actId="20577"/>
        <pc:sldMkLst>
          <pc:docMk/>
          <pc:sldMk cId="1810952268" sldId="266"/>
        </pc:sldMkLst>
        <pc:spChg chg="mod">
          <ac:chgData name="Gail Dowd" userId="cf38f0cc-982e-4cca-9755-29ca5d5df103" providerId="ADAL" clId="{4F30FA91-7C4E-4571-B921-8D7343DE15A7}" dt="2023-02-22T12:34:18.986" v="26" actId="20577"/>
          <ac:spMkLst>
            <pc:docMk/>
            <pc:sldMk cId="1810952268" sldId="266"/>
            <ac:spMk id="6" creationId="{00000000-0000-0000-0000-000000000000}"/>
          </ac:spMkLst>
        </pc:spChg>
      </pc:sldChg>
      <pc:sldChg chg="addSp delSp modSp mod">
        <pc:chgData name="Gail Dowd" userId="cf38f0cc-982e-4cca-9755-29ca5d5df103" providerId="ADAL" clId="{4F30FA91-7C4E-4571-B921-8D7343DE15A7}" dt="2023-02-22T12:44:15.100" v="120"/>
        <pc:sldMkLst>
          <pc:docMk/>
          <pc:sldMk cId="4055420272" sldId="274"/>
        </pc:sldMkLst>
        <pc:spChg chg="del">
          <ac:chgData name="Gail Dowd" userId="cf38f0cc-982e-4cca-9755-29ca5d5df103" providerId="ADAL" clId="{4F30FA91-7C4E-4571-B921-8D7343DE15A7}" dt="2023-02-22T12:44:14.526" v="119" actId="478"/>
          <ac:spMkLst>
            <pc:docMk/>
            <pc:sldMk cId="4055420272" sldId="274"/>
            <ac:spMk id="6" creationId="{00000000-0000-0000-0000-000000000000}"/>
          </ac:spMkLst>
        </pc:spChg>
        <pc:spChg chg="add mod">
          <ac:chgData name="Gail Dowd" userId="cf38f0cc-982e-4cca-9755-29ca5d5df103" providerId="ADAL" clId="{4F30FA91-7C4E-4571-B921-8D7343DE15A7}" dt="2023-02-22T12:44:15.100" v="120"/>
          <ac:spMkLst>
            <pc:docMk/>
            <pc:sldMk cId="4055420272" sldId="274"/>
            <ac:spMk id="8" creationId="{A5115CDF-906D-69E4-4F15-BA6B0A262BCC}"/>
          </ac:spMkLst>
        </pc:spChg>
        <pc:picChg chg="add mod">
          <ac:chgData name="Gail Dowd" userId="cf38f0cc-982e-4cca-9755-29ca5d5df103" providerId="ADAL" clId="{4F30FA91-7C4E-4571-B921-8D7343DE15A7}" dt="2023-02-22T12:43:08.591" v="113" actId="14100"/>
          <ac:picMkLst>
            <pc:docMk/>
            <pc:sldMk cId="4055420272" sldId="274"/>
            <ac:picMk id="2" creationId="{AA1602C8-7ED8-441B-A6BE-41B68E095008}"/>
          </ac:picMkLst>
        </pc:picChg>
        <pc:picChg chg="del">
          <ac:chgData name="Gail Dowd" userId="cf38f0cc-982e-4cca-9755-29ca5d5df103" providerId="ADAL" clId="{4F30FA91-7C4E-4571-B921-8D7343DE15A7}" dt="2023-02-22T12:42:57.606" v="109" actId="478"/>
          <ac:picMkLst>
            <pc:docMk/>
            <pc:sldMk cId="4055420272" sldId="274"/>
            <ac:picMk id="7" creationId="{30565348-94B0-498B-AC3B-BD50C9F7CCE4}"/>
          </ac:picMkLst>
        </pc:picChg>
      </pc:sldChg>
      <pc:sldChg chg="del">
        <pc:chgData name="Gail Dowd" userId="cf38f0cc-982e-4cca-9755-29ca5d5df103" providerId="ADAL" clId="{4F30FA91-7C4E-4571-B921-8D7343DE15A7}" dt="2023-02-22T12:34:07.620" v="24" actId="47"/>
        <pc:sldMkLst>
          <pc:docMk/>
          <pc:sldMk cId="2420287378" sldId="275"/>
        </pc:sldMkLst>
      </pc:sldChg>
      <pc:sldChg chg="addSp delSp modSp mod">
        <pc:chgData name="Gail Dowd" userId="cf38f0cc-982e-4cca-9755-29ca5d5df103" providerId="ADAL" clId="{4F30FA91-7C4E-4571-B921-8D7343DE15A7}" dt="2023-02-22T18:54:49.534" v="123" actId="1076"/>
        <pc:sldMkLst>
          <pc:docMk/>
          <pc:sldMk cId="3505794136" sldId="276"/>
        </pc:sldMkLst>
        <pc:spChg chg="add del mod">
          <ac:chgData name="Gail Dowd" userId="cf38f0cc-982e-4cca-9755-29ca5d5df103" providerId="ADAL" clId="{4F30FA91-7C4E-4571-B921-8D7343DE15A7}" dt="2023-02-22T12:41:25.039" v="30" actId="478"/>
          <ac:spMkLst>
            <pc:docMk/>
            <pc:sldMk cId="3505794136" sldId="276"/>
            <ac:spMk id="3" creationId="{CF8FE5DA-9C2F-2AC9-158C-FA43326D7769}"/>
          </ac:spMkLst>
        </pc:spChg>
        <pc:spChg chg="add mod">
          <ac:chgData name="Gail Dowd" userId="cf38f0cc-982e-4cca-9755-29ca5d5df103" providerId="ADAL" clId="{4F30FA91-7C4E-4571-B921-8D7343DE15A7}" dt="2023-02-22T12:42:40.238" v="108" actId="14100"/>
          <ac:spMkLst>
            <pc:docMk/>
            <pc:sldMk cId="3505794136" sldId="276"/>
            <ac:spMk id="8" creationId="{64749FDB-2BE7-9EF6-53CA-1BBF011AC409}"/>
          </ac:spMkLst>
        </pc:spChg>
        <pc:spChg chg="add del">
          <ac:chgData name="Gail Dowd" userId="cf38f0cc-982e-4cca-9755-29ca5d5df103" providerId="ADAL" clId="{4F30FA91-7C4E-4571-B921-8D7343DE15A7}" dt="2023-02-22T18:54:45.391" v="122" actId="478"/>
          <ac:spMkLst>
            <pc:docMk/>
            <pc:sldMk cId="3505794136" sldId="276"/>
            <ac:spMk id="11" creationId="{515EB4EF-D7F7-D7E4-A6AA-5973C3E3FE02}"/>
          </ac:spMkLst>
        </pc:spChg>
        <pc:spChg chg="add mod">
          <ac:chgData name="Gail Dowd" userId="cf38f0cc-982e-4cca-9755-29ca5d5df103" providerId="ADAL" clId="{4F30FA91-7C4E-4571-B921-8D7343DE15A7}" dt="2023-02-22T12:44:07.236" v="118"/>
          <ac:spMkLst>
            <pc:docMk/>
            <pc:sldMk cId="3505794136" sldId="276"/>
            <ac:spMk id="12" creationId="{DF75E8A3-514C-1051-09C7-078A01973225}"/>
          </ac:spMkLst>
        </pc:spChg>
        <pc:picChg chg="del">
          <ac:chgData name="Gail Dowd" userId="cf38f0cc-982e-4cca-9755-29ca5d5df103" providerId="ADAL" clId="{4F30FA91-7C4E-4571-B921-8D7343DE15A7}" dt="2023-02-22T12:41:10.330" v="28" actId="478"/>
          <ac:picMkLst>
            <pc:docMk/>
            <pc:sldMk cId="3505794136" sldId="276"/>
            <ac:picMk id="6" creationId="{99852C43-7EA9-42FB-BAEA-30CA31DA7DDC}"/>
          </ac:picMkLst>
        </pc:picChg>
        <pc:picChg chg="add mod">
          <ac:chgData name="Gail Dowd" userId="cf38f0cc-982e-4cca-9755-29ca5d5df103" providerId="ADAL" clId="{4F30FA91-7C4E-4571-B921-8D7343DE15A7}" dt="2023-02-22T18:54:49.534" v="123" actId="1076"/>
          <ac:picMkLst>
            <pc:docMk/>
            <pc:sldMk cId="3505794136" sldId="276"/>
            <ac:picMk id="7" creationId="{DEE9BFC1-3058-03F2-5AE8-168806641D91}"/>
          </ac:picMkLst>
        </pc:picChg>
        <pc:picChg chg="del">
          <ac:chgData name="Gail Dowd" userId="cf38f0cc-982e-4cca-9755-29ca5d5df103" providerId="ADAL" clId="{4F30FA91-7C4E-4571-B921-8D7343DE15A7}" dt="2023-02-22T12:43:50.557" v="114" actId="478"/>
          <ac:picMkLst>
            <pc:docMk/>
            <pc:sldMk cId="3505794136" sldId="276"/>
            <ac:picMk id="9" creationId="{D62E68A6-C26F-4401-83DA-E7A9FBAD2F52}"/>
          </ac:picMkLst>
        </pc:picChg>
      </pc:sldChg>
      <pc:sldChg chg="addSp delSp modSp add mod">
        <pc:chgData name="Gail Dowd" userId="cf38f0cc-982e-4cca-9755-29ca5d5df103" providerId="ADAL" clId="{4F30FA91-7C4E-4571-B921-8D7343DE15A7}" dt="2023-02-22T12:34:31.401" v="27" actId="14100"/>
        <pc:sldMkLst>
          <pc:docMk/>
          <pc:sldMk cId="1429979836" sldId="277"/>
        </pc:sldMkLst>
        <pc:spChg chg="del">
          <ac:chgData name="Gail Dowd" userId="cf38f0cc-982e-4cca-9755-29ca5d5df103" providerId="ADAL" clId="{4F30FA91-7C4E-4571-B921-8D7343DE15A7}" dt="2023-02-22T12:33:40.359" v="18" actId="478"/>
          <ac:spMkLst>
            <pc:docMk/>
            <pc:sldMk cId="1429979836" sldId="277"/>
            <ac:spMk id="2" creationId="{00000000-0000-0000-0000-000000000000}"/>
          </ac:spMkLst>
        </pc:spChg>
        <pc:spChg chg="mod">
          <ac:chgData name="Gail Dowd" userId="cf38f0cc-982e-4cca-9755-29ca5d5df103" providerId="ADAL" clId="{4F30FA91-7C4E-4571-B921-8D7343DE15A7}" dt="2023-02-22T12:34:31.401" v="27" actId="14100"/>
          <ac:spMkLst>
            <pc:docMk/>
            <pc:sldMk cId="1429979836" sldId="277"/>
            <ac:spMk id="3" creationId="{00000000-0000-0000-0000-000000000000}"/>
          </ac:spMkLst>
        </pc:spChg>
        <pc:spChg chg="add del mod">
          <ac:chgData name="Gail Dowd" userId="cf38f0cc-982e-4cca-9755-29ca5d5df103" providerId="ADAL" clId="{4F30FA91-7C4E-4571-B921-8D7343DE15A7}" dt="2023-02-22T12:33:43.898" v="19" actId="478"/>
          <ac:spMkLst>
            <pc:docMk/>
            <pc:sldMk cId="1429979836" sldId="277"/>
            <ac:spMk id="8" creationId="{2461144F-60D3-817C-6F6B-10D10799AAD1}"/>
          </ac:spMkLst>
        </pc:spChg>
      </pc:sldChg>
      <pc:sldChg chg="add">
        <pc:chgData name="Gail Dowd" userId="cf38f0cc-982e-4cca-9755-29ca5d5df103" providerId="ADAL" clId="{4F30FA91-7C4E-4571-B921-8D7343DE15A7}" dt="2023-02-22T12:34:05.901" v="23"/>
        <pc:sldMkLst>
          <pc:docMk/>
          <pc:sldMk cId="1867392096" sldId="27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88573D05-6575-4EDC-B64A-CFB6DC1CF850}" type="datetimeFigureOut">
              <a:rPr lang="en-US" smtClean="0"/>
              <a:t>2/22/2023</a:t>
            </a:fld>
            <a:endParaRPr lang="en-US"/>
          </a:p>
        </p:txBody>
      </p:sp>
      <p:sp>
        <p:nvSpPr>
          <p:cNvPr id="4" name="Slide Image Placeholder 3"/>
          <p:cNvSpPr>
            <a:spLocks noGrp="1" noRot="1" noChangeAspect="1"/>
          </p:cNvSpPr>
          <p:nvPr>
            <p:ph type="sldImg" idx="2"/>
          </p:nvPr>
        </p:nvSpPr>
        <p:spPr>
          <a:xfrm>
            <a:off x="398463" y="696913"/>
            <a:ext cx="6188075"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52550"/>
            <a:ext cx="8229600" cy="762000"/>
          </a:xfrm>
        </p:spPr>
        <p:txBody>
          <a:bodyPr>
            <a:noAutofit/>
          </a:bodyPr>
          <a:lstStyle/>
          <a:p>
            <a:r>
              <a:rPr lang="en-US" altLang="en-US" sz="2800" b="1" dirty="0"/>
              <a:t>Article 43:  Appropriation of Parking Meter Receipts</a:t>
            </a:r>
            <a:endParaRPr lang="en-US" sz="2800" b="1" dirty="0"/>
          </a:p>
        </p:txBody>
      </p:sp>
      <p:sp>
        <p:nvSpPr>
          <p:cNvPr id="3" name="Subtitle 2"/>
          <p:cNvSpPr>
            <a:spLocks noGrp="1"/>
          </p:cNvSpPr>
          <p:nvPr>
            <p:ph type="subTitle" idx="1"/>
          </p:nvPr>
        </p:nvSpPr>
        <p:spPr>
          <a:xfrm>
            <a:off x="914400" y="2038350"/>
            <a:ext cx="7162800" cy="2133600"/>
          </a:xfrm>
        </p:spPr>
        <p:txBody>
          <a:bodyPr>
            <a:noAutofit/>
          </a:bodyPr>
          <a:lstStyle/>
          <a:p>
            <a:pPr algn="l"/>
            <a:r>
              <a:rPr lang="en-US" altLang="en-US" sz="1800" dirty="0"/>
              <a:t>Mr. Jonson moves to appropriate the sum of </a:t>
            </a:r>
            <a:r>
              <a:rPr lang="en-US" altLang="en-US" sz="1800" b="1" u="sng" dirty="0">
                <a:solidFill>
                  <a:srgbClr val="FFC000"/>
                </a:solidFill>
              </a:rPr>
              <a:t>$400,000 </a:t>
            </a:r>
            <a:r>
              <a:rPr lang="en-US" altLang="en-US" sz="1800" dirty="0"/>
              <a:t>from Parking Meter Receipts to fund expenses related to parking enforcement or public transportation initiatives for the fiscal year ending June 30, 2024.</a:t>
            </a:r>
          </a:p>
          <a:p>
            <a:pPr algn="l"/>
            <a:endParaRPr lang="en-US" sz="2800" dirty="0"/>
          </a:p>
        </p:txBody>
      </p:sp>
      <p:sp>
        <p:nvSpPr>
          <p:cNvPr id="4" name="Slide Number Placeholder 3"/>
          <p:cNvSpPr>
            <a:spLocks noGrp="1"/>
          </p:cNvSpPr>
          <p:nvPr>
            <p:ph type="sldNum" sz="quarter" idx="12"/>
          </p:nvPr>
        </p:nvSpPr>
        <p:spPr/>
        <p:txBody>
          <a:bodyPr/>
          <a:lstStyle/>
          <a:p>
            <a:fld id="{18362CF7-34D8-4635-A9AE-FBAFA8966551}" type="slidenum">
              <a:rPr lang="en-US" smtClean="0"/>
              <a:t>1</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5105400" y="449818"/>
            <a:ext cx="3581400" cy="276999"/>
          </a:xfrm>
          <a:prstGeom prst="rect">
            <a:avLst/>
          </a:prstGeom>
          <a:noFill/>
        </p:spPr>
        <p:txBody>
          <a:bodyPr wrap="square" rtlCol="0">
            <a:spAutoFit/>
          </a:bodyPr>
          <a:lstStyle/>
          <a:p>
            <a:r>
              <a:rPr lang="en-US" sz="1200" dirty="0"/>
              <a:t>ARTICLE 43: Appropriation of Parking Meter Receipts</a:t>
            </a:r>
          </a:p>
        </p:txBody>
      </p:sp>
    </p:spTree>
    <p:extLst>
      <p:ext uri="{BB962C8B-B14F-4D97-AF65-F5344CB8AC3E}">
        <p14:creationId xmlns:p14="http://schemas.microsoft.com/office/powerpoint/2010/main" val="1105182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1885950"/>
            <a:ext cx="7162800" cy="2286000"/>
          </a:xfrm>
        </p:spPr>
        <p:txBody>
          <a:bodyPr>
            <a:noAutofit/>
          </a:bodyPr>
          <a:lstStyle/>
          <a:p>
            <a:pPr algn="l"/>
            <a:r>
              <a:rPr lang="en-US" sz="2000" dirty="0">
                <a:latin typeface="Arial" panose="020B0604020202020204" pitchFamily="34" charset="0"/>
                <a:cs typeface="Arial" panose="020B0604020202020204" pitchFamily="34" charset="0"/>
              </a:rPr>
              <a:t>ARTICLE 43. To determine whether the Town will vote to appropriate the sum of $400,000 from Parking Meter Receipts to fund expenses related to parking enforcement or public transportation initiatives for the fiscal year ending June 30, 2024, or take any other action relative thereto.</a:t>
            </a:r>
          </a:p>
        </p:txBody>
      </p:sp>
      <p:sp>
        <p:nvSpPr>
          <p:cNvPr id="4" name="Slide Number Placeholder 3"/>
          <p:cNvSpPr>
            <a:spLocks noGrp="1"/>
          </p:cNvSpPr>
          <p:nvPr>
            <p:ph type="sldNum" sz="quarter" idx="12"/>
          </p:nvPr>
        </p:nvSpPr>
        <p:spPr/>
        <p:txBody>
          <a:bodyPr/>
          <a:lstStyle/>
          <a:p>
            <a:fld id="{18362CF7-34D8-4635-A9AE-FBAFA8966551}" type="slidenum">
              <a:rPr lang="en-US" smtClean="0"/>
              <a:t>2</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5105400" y="449818"/>
            <a:ext cx="3581400" cy="276999"/>
          </a:xfrm>
          <a:prstGeom prst="rect">
            <a:avLst/>
          </a:prstGeom>
          <a:noFill/>
        </p:spPr>
        <p:txBody>
          <a:bodyPr wrap="square" rtlCol="0">
            <a:spAutoFit/>
          </a:bodyPr>
          <a:lstStyle/>
          <a:p>
            <a:r>
              <a:rPr lang="en-US" sz="1200" dirty="0"/>
              <a:t>ARTICLE 43: Appropriation of Parking Meter Receipts</a:t>
            </a:r>
          </a:p>
        </p:txBody>
      </p:sp>
    </p:spTree>
    <p:extLst>
      <p:ext uri="{BB962C8B-B14F-4D97-AF65-F5344CB8AC3E}">
        <p14:creationId xmlns:p14="http://schemas.microsoft.com/office/powerpoint/2010/main" val="1429979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5319"/>
            <a:ext cx="8229600" cy="535781"/>
          </a:xfrm>
        </p:spPr>
        <p:txBody>
          <a:bodyPr>
            <a:noAutofit/>
          </a:bodyPr>
          <a:lstStyle/>
          <a:p>
            <a:r>
              <a:rPr lang="en-US" sz="2800" b="1" dirty="0"/>
              <a:t>Appropriation of Parking Meter Receipts</a:t>
            </a:r>
          </a:p>
        </p:txBody>
      </p:sp>
      <p:sp>
        <p:nvSpPr>
          <p:cNvPr id="3" name="Subtitle 2"/>
          <p:cNvSpPr>
            <a:spLocks noGrp="1"/>
          </p:cNvSpPr>
          <p:nvPr>
            <p:ph type="subTitle" idx="1"/>
          </p:nvPr>
        </p:nvSpPr>
        <p:spPr>
          <a:xfrm>
            <a:off x="990600" y="1633537"/>
            <a:ext cx="7162800" cy="2938463"/>
          </a:xfrm>
        </p:spPr>
        <p:txBody>
          <a:bodyPr>
            <a:noAutofit/>
          </a:bodyPr>
          <a:lstStyle/>
          <a:p>
            <a:pPr marL="342900" indent="-342900" algn="l">
              <a:buFont typeface="Arial" panose="020B0604020202020204" pitchFamily="34" charset="0"/>
              <a:buChar char="•"/>
            </a:pPr>
            <a:r>
              <a:rPr lang="en-US" sz="2000" dirty="0"/>
              <a:t>In accordance with Mass. Gen. Laws c.40, §22C, Parking Meter Receipts require annual appropriation</a:t>
            </a:r>
          </a:p>
          <a:p>
            <a:pPr marL="342900" indent="-342900" algn="l">
              <a:buFont typeface="Arial" panose="020B0604020202020204" pitchFamily="34" charset="0"/>
              <a:buChar char="•"/>
            </a:pPr>
            <a:r>
              <a:rPr lang="en-US" sz="2000" dirty="0"/>
              <a:t>The amount available for appropriation is up to 100% of the estimated balance as of June 30 of the prior fiscal year</a:t>
            </a:r>
          </a:p>
        </p:txBody>
      </p:sp>
      <p:sp>
        <p:nvSpPr>
          <p:cNvPr id="4" name="Slide Number Placeholder 3"/>
          <p:cNvSpPr>
            <a:spLocks noGrp="1"/>
          </p:cNvSpPr>
          <p:nvPr>
            <p:ph type="sldNum" sz="quarter" idx="12"/>
          </p:nvPr>
        </p:nvSpPr>
        <p:spPr/>
        <p:txBody>
          <a:bodyPr/>
          <a:lstStyle/>
          <a:p>
            <a:fld id="{18362CF7-34D8-4635-A9AE-FBAFA8966551}" type="slidenum">
              <a:rPr lang="en-US" smtClean="0"/>
              <a:t>3</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5181600" y="449818"/>
            <a:ext cx="3505200" cy="276999"/>
          </a:xfrm>
          <a:prstGeom prst="rect">
            <a:avLst/>
          </a:prstGeom>
          <a:noFill/>
        </p:spPr>
        <p:txBody>
          <a:bodyPr wrap="square" rtlCol="0">
            <a:spAutoFit/>
          </a:bodyPr>
          <a:lstStyle/>
          <a:p>
            <a:r>
              <a:rPr lang="en-US" sz="1200" dirty="0"/>
              <a:t>ARTICLE 43: Appropriation of Parking Meter Receipts</a:t>
            </a:r>
          </a:p>
        </p:txBody>
      </p:sp>
    </p:spTree>
    <p:extLst>
      <p:ext uri="{BB962C8B-B14F-4D97-AF65-F5344CB8AC3E}">
        <p14:creationId xmlns:p14="http://schemas.microsoft.com/office/powerpoint/2010/main" val="181095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2800" dirty="0"/>
              <a:t>       </a:t>
            </a:r>
            <a:endParaRPr lang="en-US" sz="2400" dirty="0"/>
          </a:p>
        </p:txBody>
      </p:sp>
      <p:sp>
        <p:nvSpPr>
          <p:cNvPr id="4" name="Slide Number Placeholder 3"/>
          <p:cNvSpPr>
            <a:spLocks noGrp="1"/>
          </p:cNvSpPr>
          <p:nvPr>
            <p:ph type="sldNum" sz="quarter" idx="12"/>
          </p:nvPr>
        </p:nvSpPr>
        <p:spPr/>
        <p:txBody>
          <a:bodyPr/>
          <a:lstStyle/>
          <a:p>
            <a:fld id="{18362CF7-34D8-4635-A9AE-FBAFA8966551}" type="slidenum">
              <a:rPr lang="en-US" smtClean="0"/>
              <a:t>4</a:t>
            </a:fld>
            <a:endParaRPr lang="en-US" dirty="0"/>
          </a:p>
        </p:txBody>
      </p:sp>
      <p:pic>
        <p:nvPicPr>
          <p:cNvPr id="7" name="Picture 6">
            <a:extLst>
              <a:ext uri="{FF2B5EF4-FFF2-40B4-BE49-F238E27FC236}">
                <a16:creationId xmlns:a16="http://schemas.microsoft.com/office/drawing/2014/main" id="{DEE9BFC1-3058-03F2-5AE8-168806641D91}"/>
              </a:ext>
            </a:extLst>
          </p:cNvPr>
          <p:cNvPicPr>
            <a:picLocks noChangeAspect="1"/>
          </p:cNvPicPr>
          <p:nvPr/>
        </p:nvPicPr>
        <p:blipFill>
          <a:blip r:embed="rId2"/>
          <a:stretch>
            <a:fillRect/>
          </a:stretch>
        </p:blipFill>
        <p:spPr>
          <a:xfrm>
            <a:off x="1752600" y="1045325"/>
            <a:ext cx="6553200" cy="2987300"/>
          </a:xfrm>
          <a:prstGeom prst="rect">
            <a:avLst/>
          </a:prstGeom>
        </p:spPr>
      </p:pic>
      <p:sp>
        <p:nvSpPr>
          <p:cNvPr id="8" name="TextBox 7">
            <a:extLst>
              <a:ext uri="{FF2B5EF4-FFF2-40B4-BE49-F238E27FC236}">
                <a16:creationId xmlns:a16="http://schemas.microsoft.com/office/drawing/2014/main" id="{64749FDB-2BE7-9EF6-53CA-1BBF011AC409}"/>
              </a:ext>
            </a:extLst>
          </p:cNvPr>
          <p:cNvSpPr txBox="1"/>
          <p:nvPr/>
        </p:nvSpPr>
        <p:spPr>
          <a:xfrm>
            <a:off x="1371601" y="4124294"/>
            <a:ext cx="6553200" cy="369332"/>
          </a:xfrm>
          <a:prstGeom prst="rect">
            <a:avLst/>
          </a:prstGeom>
          <a:noFill/>
        </p:spPr>
        <p:txBody>
          <a:bodyPr wrap="square" rtlCol="0">
            <a:spAutoFit/>
          </a:bodyPr>
          <a:lstStyle/>
          <a:p>
            <a:r>
              <a:rPr lang="en-US" dirty="0"/>
              <a:t>* FY22 includes $400,000 transfer of ARPA Funding</a:t>
            </a:r>
          </a:p>
        </p:txBody>
      </p:sp>
      <p:sp>
        <p:nvSpPr>
          <p:cNvPr id="12" name="TextBox 11">
            <a:extLst>
              <a:ext uri="{FF2B5EF4-FFF2-40B4-BE49-F238E27FC236}">
                <a16:creationId xmlns:a16="http://schemas.microsoft.com/office/drawing/2014/main" id="{DF75E8A3-514C-1051-09C7-078A01973225}"/>
              </a:ext>
            </a:extLst>
          </p:cNvPr>
          <p:cNvSpPr txBox="1"/>
          <p:nvPr/>
        </p:nvSpPr>
        <p:spPr>
          <a:xfrm>
            <a:off x="5105400" y="449818"/>
            <a:ext cx="3581400" cy="276999"/>
          </a:xfrm>
          <a:prstGeom prst="rect">
            <a:avLst/>
          </a:prstGeom>
          <a:noFill/>
        </p:spPr>
        <p:txBody>
          <a:bodyPr wrap="square" rtlCol="0">
            <a:spAutoFit/>
          </a:bodyPr>
          <a:lstStyle/>
          <a:p>
            <a:r>
              <a:rPr lang="en-US" sz="1200" dirty="0"/>
              <a:t>ARTICLE 43: Appropriation of Parking Meter Receipts</a:t>
            </a:r>
          </a:p>
        </p:txBody>
      </p:sp>
    </p:spTree>
    <p:extLst>
      <p:ext uri="{BB962C8B-B14F-4D97-AF65-F5344CB8AC3E}">
        <p14:creationId xmlns:p14="http://schemas.microsoft.com/office/powerpoint/2010/main" val="3505794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1619250"/>
            <a:ext cx="7162800" cy="2552700"/>
          </a:xfrm>
        </p:spPr>
        <p:txBody>
          <a:bodyPr>
            <a:noAutofit/>
          </a:bodyPr>
          <a:lstStyle/>
          <a:p>
            <a:pPr algn="l"/>
            <a:endParaRPr lang="en-US" altLang="en-US" sz="1800" dirty="0"/>
          </a:p>
          <a:p>
            <a:pPr marL="457200" indent="-457200" algn="l">
              <a:buFont typeface="Arial" panose="020B0604020202020204" pitchFamily="34" charset="0"/>
              <a:buChar char="•"/>
            </a:pPr>
            <a:endParaRPr lang="en-US" sz="2800" dirty="0"/>
          </a:p>
        </p:txBody>
      </p:sp>
      <p:sp>
        <p:nvSpPr>
          <p:cNvPr id="4" name="Slide Number Placeholder 3"/>
          <p:cNvSpPr>
            <a:spLocks noGrp="1"/>
          </p:cNvSpPr>
          <p:nvPr>
            <p:ph type="sldNum" sz="quarter" idx="12"/>
          </p:nvPr>
        </p:nvSpPr>
        <p:spPr/>
        <p:txBody>
          <a:bodyPr/>
          <a:lstStyle/>
          <a:p>
            <a:fld id="{18362CF7-34D8-4635-A9AE-FBAFA8966551}" type="slidenum">
              <a:rPr lang="en-US" smtClean="0"/>
              <a:t>5</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pic>
        <p:nvPicPr>
          <p:cNvPr id="2" name="Picture 1">
            <a:extLst>
              <a:ext uri="{FF2B5EF4-FFF2-40B4-BE49-F238E27FC236}">
                <a16:creationId xmlns:a16="http://schemas.microsoft.com/office/drawing/2014/main" id="{AA1602C8-7ED8-441B-A6BE-41B68E095008}"/>
              </a:ext>
            </a:extLst>
          </p:cNvPr>
          <p:cNvPicPr>
            <a:picLocks noChangeAspect="1"/>
          </p:cNvPicPr>
          <p:nvPr/>
        </p:nvPicPr>
        <p:blipFill>
          <a:blip r:embed="rId2"/>
          <a:stretch>
            <a:fillRect/>
          </a:stretch>
        </p:blipFill>
        <p:spPr>
          <a:xfrm>
            <a:off x="1447801" y="1193934"/>
            <a:ext cx="6324600" cy="2901816"/>
          </a:xfrm>
          <a:prstGeom prst="rect">
            <a:avLst/>
          </a:prstGeom>
        </p:spPr>
      </p:pic>
      <p:sp>
        <p:nvSpPr>
          <p:cNvPr id="8" name="TextBox 7">
            <a:extLst>
              <a:ext uri="{FF2B5EF4-FFF2-40B4-BE49-F238E27FC236}">
                <a16:creationId xmlns:a16="http://schemas.microsoft.com/office/drawing/2014/main" id="{A5115CDF-906D-69E4-4F15-BA6B0A262BCC}"/>
              </a:ext>
            </a:extLst>
          </p:cNvPr>
          <p:cNvSpPr txBox="1"/>
          <p:nvPr/>
        </p:nvSpPr>
        <p:spPr>
          <a:xfrm>
            <a:off x="5105400" y="449818"/>
            <a:ext cx="3581400" cy="276999"/>
          </a:xfrm>
          <a:prstGeom prst="rect">
            <a:avLst/>
          </a:prstGeom>
          <a:noFill/>
        </p:spPr>
        <p:txBody>
          <a:bodyPr wrap="square" rtlCol="0">
            <a:spAutoFit/>
          </a:bodyPr>
          <a:lstStyle/>
          <a:p>
            <a:r>
              <a:rPr lang="en-US" sz="1200" dirty="0"/>
              <a:t>ARTICLE 43: Appropriation of Parking Meter Receipts</a:t>
            </a:r>
          </a:p>
        </p:txBody>
      </p:sp>
    </p:spTree>
    <p:extLst>
      <p:ext uri="{BB962C8B-B14F-4D97-AF65-F5344CB8AC3E}">
        <p14:creationId xmlns:p14="http://schemas.microsoft.com/office/powerpoint/2010/main" val="4055420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52550"/>
            <a:ext cx="8229600" cy="762000"/>
          </a:xfrm>
        </p:spPr>
        <p:txBody>
          <a:bodyPr>
            <a:noAutofit/>
          </a:bodyPr>
          <a:lstStyle/>
          <a:p>
            <a:r>
              <a:rPr lang="en-US" altLang="en-US" sz="2800" b="1" dirty="0"/>
              <a:t>Article 43:  Appropriation of Parking Meter Receipts</a:t>
            </a:r>
            <a:endParaRPr lang="en-US" sz="2800" b="1" dirty="0"/>
          </a:p>
        </p:txBody>
      </p:sp>
      <p:sp>
        <p:nvSpPr>
          <p:cNvPr id="3" name="Subtitle 2"/>
          <p:cNvSpPr>
            <a:spLocks noGrp="1"/>
          </p:cNvSpPr>
          <p:nvPr>
            <p:ph type="subTitle" idx="1"/>
          </p:nvPr>
        </p:nvSpPr>
        <p:spPr>
          <a:xfrm>
            <a:off x="914400" y="2038350"/>
            <a:ext cx="7162800" cy="2133600"/>
          </a:xfrm>
        </p:spPr>
        <p:txBody>
          <a:bodyPr>
            <a:noAutofit/>
          </a:bodyPr>
          <a:lstStyle/>
          <a:p>
            <a:pPr algn="l"/>
            <a:r>
              <a:rPr lang="en-US" altLang="en-US" sz="1800" dirty="0"/>
              <a:t>Mr. Jonson moves to appropriate the sum of </a:t>
            </a:r>
            <a:r>
              <a:rPr lang="en-US" altLang="en-US" sz="1800" b="1" u="sng" dirty="0">
                <a:solidFill>
                  <a:srgbClr val="FFC000"/>
                </a:solidFill>
              </a:rPr>
              <a:t>$400,000 </a:t>
            </a:r>
            <a:r>
              <a:rPr lang="en-US" altLang="en-US" sz="1800" dirty="0"/>
              <a:t>from Parking Meter Receipts to fund expenses related to parking enforcement or public transportation initiatives for the fiscal year ending June 30, 2024.</a:t>
            </a:r>
          </a:p>
          <a:p>
            <a:pPr algn="l"/>
            <a:endParaRPr lang="en-US" sz="2800" dirty="0"/>
          </a:p>
        </p:txBody>
      </p:sp>
      <p:sp>
        <p:nvSpPr>
          <p:cNvPr id="4" name="Slide Number Placeholder 3"/>
          <p:cNvSpPr>
            <a:spLocks noGrp="1"/>
          </p:cNvSpPr>
          <p:nvPr>
            <p:ph type="sldNum" sz="quarter" idx="12"/>
          </p:nvPr>
        </p:nvSpPr>
        <p:spPr/>
        <p:txBody>
          <a:bodyPr/>
          <a:lstStyle/>
          <a:p>
            <a:fld id="{18362CF7-34D8-4635-A9AE-FBAFA8966551}" type="slidenum">
              <a:rPr lang="en-US" smtClean="0"/>
              <a:t>6</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5105400" y="449818"/>
            <a:ext cx="3581400" cy="276999"/>
          </a:xfrm>
          <a:prstGeom prst="rect">
            <a:avLst/>
          </a:prstGeom>
          <a:noFill/>
        </p:spPr>
        <p:txBody>
          <a:bodyPr wrap="square" rtlCol="0">
            <a:spAutoFit/>
          </a:bodyPr>
          <a:lstStyle/>
          <a:p>
            <a:r>
              <a:rPr lang="en-US" sz="1200" dirty="0"/>
              <a:t>ARTICLE 43: Appropriation of Parking Meter Receipts</a:t>
            </a:r>
          </a:p>
        </p:txBody>
      </p:sp>
    </p:spTree>
    <p:extLst>
      <p:ext uri="{BB962C8B-B14F-4D97-AF65-F5344CB8AC3E}">
        <p14:creationId xmlns:p14="http://schemas.microsoft.com/office/powerpoint/2010/main" val="1867392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096C0779B6944AB6CF6C4004068BD4" ma:contentTypeVersion="15" ma:contentTypeDescription="Create a new document." ma:contentTypeScope="" ma:versionID="b276a989f07f45c57316bc572fa26182">
  <xsd:schema xmlns:xsd="http://www.w3.org/2001/XMLSchema" xmlns:xs="http://www.w3.org/2001/XMLSchema" xmlns:p="http://schemas.microsoft.com/office/2006/metadata/properties" xmlns:ns1="http://schemas.microsoft.com/sharepoint/v3" xmlns:ns2="353e7e51-129d-4be4-a176-58312b68dea3" xmlns:ns3="f428b787-2277-4073-a7fe-e04eb808bb87" targetNamespace="http://schemas.microsoft.com/office/2006/metadata/properties" ma:root="true" ma:fieldsID="e3445f309d54ee30e6d48719bb7a727f" ns1:_="" ns2:_="" ns3:_="">
    <xsd:import namespace="http://schemas.microsoft.com/sharepoint/v3"/>
    <xsd:import namespace="353e7e51-129d-4be4-a176-58312b68dea3"/>
    <xsd:import namespace="f428b787-2277-4073-a7fe-e04eb808bb8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3e7e51-129d-4be4-a176-58312b68de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eebebd48-0262-4b3c-be1e-fe88a3d91a2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428b787-2277-4073-a7fe-e04eb808bb8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0afa956-1c28-42f7-a035-33042d6fc447}" ma:internalName="TaxCatchAll" ma:showField="CatchAllData" ma:web="f428b787-2277-4073-a7fe-e04eb808bb8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024525-41E6-48AB-8780-3870A2486BA7}"/>
</file>

<file path=customXml/itemProps2.xml><?xml version="1.0" encoding="utf-8"?>
<ds:datastoreItem xmlns:ds="http://schemas.openxmlformats.org/officeDocument/2006/customXml" ds:itemID="{B35BEC86-6426-4B9F-961E-D6BC431C14FF}"/>
</file>

<file path=docProps/app.xml><?xml version="1.0" encoding="utf-8"?>
<Properties xmlns="http://schemas.openxmlformats.org/officeDocument/2006/extended-properties" xmlns:vt="http://schemas.openxmlformats.org/officeDocument/2006/docPropsVTypes">
  <Template>Electronic Presentation Guidelines 2019</Template>
  <TotalTime>2096</TotalTime>
  <Words>251</Words>
  <Application>Microsoft Office PowerPoint</Application>
  <PresentationFormat>On-screen Show (16:9)</PresentationFormat>
  <Paragraphs>22</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Article 43:  Appropriation of Parking Meter Receipts</vt:lpstr>
      <vt:lpstr>PowerPoint Presentation</vt:lpstr>
      <vt:lpstr>Appropriation of Parking Meter Receipts</vt:lpstr>
      <vt:lpstr>       </vt:lpstr>
      <vt:lpstr>PowerPoint Presentation</vt:lpstr>
      <vt:lpstr>Article 43:  Appropriation of Parking Meter Receipts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Gail Dowd</cp:lastModifiedBy>
  <cp:revision>74</cp:revision>
  <cp:lastPrinted>2022-03-11T23:40:38Z</cp:lastPrinted>
  <dcterms:created xsi:type="dcterms:W3CDTF">2018-11-06T01:42:37Z</dcterms:created>
  <dcterms:modified xsi:type="dcterms:W3CDTF">2023-02-22T18:54:51Z</dcterms:modified>
</cp:coreProperties>
</file>