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57" r:id="rId3"/>
    <p:sldId id="268" r:id="rId4"/>
    <p:sldId id="274" r:id="rId5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FBFA8780-4E37-4557-8458-4ECE8420BFA5}"/>
    <pc:docChg chg="modSld">
      <pc:chgData name="Gail Dowd" userId="cf38f0cc-982e-4cca-9755-29ca5d5df103" providerId="ADAL" clId="{FBFA8780-4E37-4557-8458-4ECE8420BFA5}" dt="2023-02-17T20:12:12.220" v="113" actId="20577"/>
      <pc:docMkLst>
        <pc:docMk/>
      </pc:docMkLst>
      <pc:sldChg chg="modSp mod">
        <pc:chgData name="Gail Dowd" userId="cf38f0cc-982e-4cca-9755-29ca5d5df103" providerId="ADAL" clId="{FBFA8780-4E37-4557-8458-4ECE8420BFA5}" dt="2023-02-17T20:12:12.220" v="113" actId="20577"/>
        <pc:sldMkLst>
          <pc:docMk/>
          <pc:sldMk cId="1153403613" sldId="257"/>
        </pc:sldMkLst>
        <pc:spChg chg="mod">
          <ac:chgData name="Gail Dowd" userId="cf38f0cc-982e-4cca-9755-29ca5d5df103" providerId="ADAL" clId="{FBFA8780-4E37-4557-8458-4ECE8420BFA5}" dt="2023-02-17T20:12:12.220" v="113" actId="20577"/>
          <ac:spMkLst>
            <pc:docMk/>
            <pc:sldMk cId="1153403613" sldId="257"/>
            <ac:spMk id="3" creationId="{00000000-0000-0000-0000-000000000000}"/>
          </ac:spMkLst>
        </pc:spChg>
        <pc:spChg chg="mod">
          <ac:chgData name="Gail Dowd" userId="cf38f0cc-982e-4cca-9755-29ca5d5df103" providerId="ADAL" clId="{FBFA8780-4E37-4557-8458-4ECE8420BFA5}" dt="2023-02-17T20:12:04.076" v="112" actId="6549"/>
          <ac:spMkLst>
            <pc:docMk/>
            <pc:sldMk cId="1153403613" sldId="257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FBFA8780-4E37-4557-8458-4ECE8420BFA5}" dt="2023-02-17T20:06:53.659" v="49" actId="20577"/>
        <pc:sldMkLst>
          <pc:docMk/>
          <pc:sldMk cId="1105182048" sldId="265"/>
        </pc:sldMkLst>
        <pc:spChg chg="mod">
          <ac:chgData name="Gail Dowd" userId="cf38f0cc-982e-4cca-9755-29ca5d5df103" providerId="ADAL" clId="{FBFA8780-4E37-4557-8458-4ECE8420BFA5}" dt="2023-02-17T20:06:53.659" v="49" actId="20577"/>
          <ac:spMkLst>
            <pc:docMk/>
            <pc:sldMk cId="1105182048" sldId="265"/>
            <ac:spMk id="2" creationId="{00000000-0000-0000-0000-000000000000}"/>
          </ac:spMkLst>
        </pc:spChg>
        <pc:spChg chg="mod">
          <ac:chgData name="Gail Dowd" userId="cf38f0cc-982e-4cca-9755-29ca5d5df103" providerId="ADAL" clId="{FBFA8780-4E37-4557-8458-4ECE8420BFA5}" dt="2023-02-17T20:06:49.021" v="37" actId="20577"/>
          <ac:spMkLst>
            <pc:docMk/>
            <pc:sldMk cId="1105182048" sldId="265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FBFA8780-4E37-4557-8458-4ECE8420BFA5}" dt="2023-02-17T20:11:57.849" v="111" actId="255"/>
        <pc:sldMkLst>
          <pc:docMk/>
          <pc:sldMk cId="3232239704" sldId="268"/>
        </pc:sldMkLst>
        <pc:spChg chg="mod">
          <ac:chgData name="Gail Dowd" userId="cf38f0cc-982e-4cca-9755-29ca5d5df103" providerId="ADAL" clId="{FBFA8780-4E37-4557-8458-4ECE8420BFA5}" dt="2023-02-17T20:11:57.849" v="111" actId="255"/>
          <ac:spMkLst>
            <pc:docMk/>
            <pc:sldMk cId="3232239704" sldId="268"/>
            <ac:spMk id="3" creationId="{00000000-0000-0000-0000-000000000000}"/>
          </ac:spMkLst>
        </pc:spChg>
        <pc:spChg chg="mod">
          <ac:chgData name="Gail Dowd" userId="cf38f0cc-982e-4cca-9755-29ca5d5df103" providerId="ADAL" clId="{FBFA8780-4E37-4557-8458-4ECE8420BFA5}" dt="2023-02-17T20:07:39.817" v="55"/>
          <ac:spMkLst>
            <pc:docMk/>
            <pc:sldMk cId="3232239704" sldId="268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FBFA8780-4E37-4557-8458-4ECE8420BFA5}" dt="2023-02-17T20:08:24.714" v="57" actId="20577"/>
        <pc:sldMkLst>
          <pc:docMk/>
          <pc:sldMk cId="2509795979" sldId="274"/>
        </pc:sldMkLst>
        <pc:spChg chg="mod">
          <ac:chgData name="Gail Dowd" userId="cf38f0cc-982e-4cca-9755-29ca5d5df103" providerId="ADAL" clId="{FBFA8780-4E37-4557-8458-4ECE8420BFA5}" dt="2023-02-17T20:08:24.714" v="57" actId="20577"/>
          <ac:spMkLst>
            <pc:docMk/>
            <pc:sldMk cId="2509795979" sldId="274"/>
            <ac:spMk id="3" creationId="{00000000-0000-0000-0000-000000000000}"/>
          </ac:spMkLst>
        </pc:spChg>
        <pc:spChg chg="mod">
          <ac:chgData name="Gail Dowd" userId="cf38f0cc-982e-4cca-9755-29ca5d5df103" providerId="ADAL" clId="{FBFA8780-4E37-4557-8458-4ECE8420BFA5}" dt="2023-02-17T20:08:14.909" v="56"/>
          <ac:spMkLst>
            <pc:docMk/>
            <pc:sldMk cId="2509795979" sldId="274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40706"/>
            <a:ext cx="8229600" cy="273844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ARTICLE 45: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UNPAID BILLS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49818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45: </a:t>
            </a:r>
            <a:r>
              <a:rPr lang="en-US" sz="2000" dirty="0"/>
              <a:t>UNPAID BILLS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45. To determine whether the Town will vote to raise and appropriate, or transfer from available funds, a sum of money to pay the unpaid bills of prior fiscal years, or take any other action relative thereto.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45: </a:t>
            </a:r>
            <a:r>
              <a:rPr lang="en-US" sz="2000" dirty="0"/>
              <a:t>UNPAID BILLS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182" y="1352967"/>
            <a:ext cx="6553200" cy="2971383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action required/ no motion anticipated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45: </a:t>
            </a:r>
            <a:r>
              <a:rPr lang="en-US" sz="2000" dirty="0"/>
              <a:t>UNPAID BILLS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23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45. To determine whether the Town will vote to raise and appropriate, or transfer from available funds, a sum of money to pay the unpaid bills of prior fiscal years, or take any other action relative thereto.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45: </a:t>
            </a:r>
            <a:r>
              <a:rPr lang="en-US" sz="2000" dirty="0"/>
              <a:t>UNPAID BILLS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79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C74DFA-1F9B-415A-BE8F-915DB96BDC40}"/>
</file>

<file path=customXml/itemProps2.xml><?xml version="1.0" encoding="utf-8"?>
<ds:datastoreItem xmlns:ds="http://schemas.openxmlformats.org/officeDocument/2006/customXml" ds:itemID="{957D6C26-0019-4823-88C6-005A1777B9E5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1807</TotalTime>
  <Words>122</Words>
  <Application>Microsoft Office PowerPoint</Application>
  <PresentationFormat>On-screen Show (16:9)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ARTICLE 45: UNPAID BILLS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36</cp:revision>
  <cp:lastPrinted>2023-02-17T20:08:36Z</cp:lastPrinted>
  <dcterms:created xsi:type="dcterms:W3CDTF">2018-11-06T01:42:37Z</dcterms:created>
  <dcterms:modified xsi:type="dcterms:W3CDTF">2023-02-17T20:12:15Z</dcterms:modified>
</cp:coreProperties>
</file>