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57" r:id="rId3"/>
    <p:sldId id="268" r:id="rId4"/>
    <p:sldId id="274" r:id="rId5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Dowd" userId="cf38f0cc-982e-4cca-9755-29ca5d5df103" providerId="ADAL" clId="{7D2400E9-33CA-40C9-8008-DA20A9859478}"/>
    <pc:docChg chg="modSld">
      <pc:chgData name="Gail Dowd" userId="cf38f0cc-982e-4cca-9755-29ca5d5df103" providerId="ADAL" clId="{7D2400E9-33CA-40C9-8008-DA20A9859478}" dt="2023-02-22T18:58:38.034" v="13" actId="255"/>
      <pc:docMkLst>
        <pc:docMk/>
      </pc:docMkLst>
      <pc:sldChg chg="modSp mod">
        <pc:chgData name="Gail Dowd" userId="cf38f0cc-982e-4cca-9755-29ca5d5df103" providerId="ADAL" clId="{7D2400E9-33CA-40C9-8008-DA20A9859478}" dt="2023-02-22T18:58:23.957" v="11" actId="255"/>
        <pc:sldMkLst>
          <pc:docMk/>
          <pc:sldMk cId="1153403613" sldId="257"/>
        </pc:sldMkLst>
        <pc:spChg chg="mod">
          <ac:chgData name="Gail Dowd" userId="cf38f0cc-982e-4cca-9755-29ca5d5df103" providerId="ADAL" clId="{7D2400E9-33CA-40C9-8008-DA20A9859478}" dt="2023-02-22T18:58:23.957" v="11" actId="255"/>
          <ac:spMkLst>
            <pc:docMk/>
            <pc:sldMk cId="1153403613" sldId="257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7D2400E9-33CA-40C9-8008-DA20A9859478}" dt="2023-02-17T20:15:50.089" v="9" actId="122"/>
        <pc:sldMkLst>
          <pc:docMk/>
          <pc:sldMk cId="1105182048" sldId="265"/>
        </pc:sldMkLst>
        <pc:spChg chg="mod">
          <ac:chgData name="Gail Dowd" userId="cf38f0cc-982e-4cca-9755-29ca5d5df103" providerId="ADAL" clId="{7D2400E9-33CA-40C9-8008-DA20A9859478}" dt="2023-02-17T20:15:50.089" v="9" actId="122"/>
          <ac:spMkLst>
            <pc:docMk/>
            <pc:sldMk cId="1105182048" sldId="265"/>
            <ac:spMk id="2" creationId="{00000000-0000-0000-0000-000000000000}"/>
          </ac:spMkLst>
        </pc:spChg>
        <pc:spChg chg="mod">
          <ac:chgData name="Gail Dowd" userId="cf38f0cc-982e-4cca-9755-29ca5d5df103" providerId="ADAL" clId="{7D2400E9-33CA-40C9-8008-DA20A9859478}" dt="2023-02-17T20:15:45.212" v="7"/>
          <ac:spMkLst>
            <pc:docMk/>
            <pc:sldMk cId="1105182048" sldId="265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7D2400E9-33CA-40C9-8008-DA20A9859478}" dt="2023-02-17T20:10:45.875" v="5" actId="255"/>
        <pc:sldMkLst>
          <pc:docMk/>
          <pc:sldMk cId="3232239704" sldId="268"/>
        </pc:sldMkLst>
        <pc:spChg chg="mod">
          <ac:chgData name="Gail Dowd" userId="cf38f0cc-982e-4cca-9755-29ca5d5df103" providerId="ADAL" clId="{7D2400E9-33CA-40C9-8008-DA20A9859478}" dt="2023-02-17T20:10:45.875" v="5" actId="255"/>
          <ac:spMkLst>
            <pc:docMk/>
            <pc:sldMk cId="3232239704" sldId="268"/>
            <ac:spMk id="3" creationId="{00000000-0000-0000-0000-000000000000}"/>
          </ac:spMkLst>
        </pc:spChg>
        <pc:spChg chg="mod">
          <ac:chgData name="Gail Dowd" userId="cf38f0cc-982e-4cca-9755-29ca5d5df103" providerId="ADAL" clId="{7D2400E9-33CA-40C9-8008-DA20A9859478}" dt="2023-02-17T20:09:46.329" v="0"/>
          <ac:spMkLst>
            <pc:docMk/>
            <pc:sldMk cId="3232239704" sldId="268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7D2400E9-33CA-40C9-8008-DA20A9859478}" dt="2023-02-22T18:58:38.034" v="13" actId="255"/>
        <pc:sldMkLst>
          <pc:docMk/>
          <pc:sldMk cId="2509795979" sldId="274"/>
        </pc:sldMkLst>
        <pc:spChg chg="mod">
          <ac:chgData name="Gail Dowd" userId="cf38f0cc-982e-4cca-9755-29ca5d5df103" providerId="ADAL" clId="{7D2400E9-33CA-40C9-8008-DA20A9859478}" dt="2023-02-22T18:58:38.034" v="13" actId="255"/>
          <ac:spMkLst>
            <pc:docMk/>
            <pc:sldMk cId="2509795979" sldId="274"/>
            <ac:spMk id="3" creationId="{00000000-0000-0000-0000-000000000000}"/>
          </ac:spMkLst>
        </pc:spChg>
        <pc:spChg chg="mod">
          <ac:chgData name="Gail Dowd" userId="cf38f0cc-982e-4cca-9755-29ca5d5df103" providerId="ADAL" clId="{7D2400E9-33CA-40C9-8008-DA20A9859478}" dt="2023-02-17T20:10:03.014" v="2"/>
          <ac:spMkLst>
            <pc:docMk/>
            <pc:sldMk cId="2509795979" sldId="274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40706"/>
            <a:ext cx="8229600" cy="273844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46: DEBT RESCISSION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49818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46: DEBT RESCISSION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52967"/>
            <a:ext cx="8001000" cy="3123783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46.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determine whether the Town will vote to rescind unused borrowing authorizations, or take any other action relative thereto</a:t>
            </a:r>
          </a:p>
          <a:p>
            <a:pPr algn="l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46: DEBT RESCISSION</a:t>
            </a:r>
          </a:p>
          <a:p>
            <a:pPr algn="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3182" y="1352967"/>
            <a:ext cx="6553200" cy="2971383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action required/ no motion anticipated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46: DEBT RESCISSION</a:t>
            </a:r>
          </a:p>
        </p:txBody>
      </p:sp>
    </p:spTree>
    <p:extLst>
      <p:ext uri="{BB962C8B-B14F-4D97-AF65-F5344CB8AC3E}">
        <p14:creationId xmlns:p14="http://schemas.microsoft.com/office/powerpoint/2010/main" val="323223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52967"/>
            <a:ext cx="8001000" cy="3123783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46.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determine whether the Town will vote to rescind unused borrowing authorizations, or take any other action relative thereto</a:t>
            </a:r>
          </a:p>
          <a:p>
            <a:pPr algn="l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4981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ARTICLE 46: DEBT RESCISSION</a:t>
            </a:r>
          </a:p>
        </p:txBody>
      </p:sp>
    </p:spTree>
    <p:extLst>
      <p:ext uri="{BB962C8B-B14F-4D97-AF65-F5344CB8AC3E}">
        <p14:creationId xmlns:p14="http://schemas.microsoft.com/office/powerpoint/2010/main" val="250979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C9CEA3-9074-4442-B0E4-896311ADD479}"/>
</file>

<file path=customXml/itemProps2.xml><?xml version="1.0" encoding="utf-8"?>
<ds:datastoreItem xmlns:ds="http://schemas.openxmlformats.org/officeDocument/2006/customXml" ds:itemID="{B99B4B2E-7745-4B48-A573-D660C1534FD8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1807</TotalTime>
  <Words>82</Words>
  <Application>Microsoft Office PowerPoint</Application>
  <PresentationFormat>On-screen Show (16:9)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ARTICLE 46: DEBT RESCISSION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37</cp:revision>
  <cp:lastPrinted>2023-02-17T20:10:10Z</cp:lastPrinted>
  <dcterms:created xsi:type="dcterms:W3CDTF">2018-11-06T01:42:37Z</dcterms:created>
  <dcterms:modified xsi:type="dcterms:W3CDTF">2023-02-22T18:58:39Z</dcterms:modified>
</cp:coreProperties>
</file>