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entation.xml" ContentType="application/vnd.openxmlformats-officedocument.presentationml.presentation.main+xml"/>
  <Override PartName="/ppt/drawings/drawing1.xml" ContentType="application/vnd.openxmlformats-officedocument.drawingml.chartshapes+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9.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harts/chart6.xml" ContentType="application/vnd.openxmlformats-officedocument.drawingml.chart+xml"/>
  <Override PartName="/ppt/charts/colors2.xml" ContentType="application/vnd.ms-office.chartcolorstyle+xml"/>
  <Override PartName="/ppt/charts/style2.xml" ContentType="application/vnd.ms-office.chartstyle+xml"/>
  <Override PartName="/ppt/charts/chart5.xml" ContentType="application/vnd.openxmlformats-officedocument.drawingml.chart+xml"/>
  <Override PartName="/ppt/charts/colors1.xml" ContentType="application/vnd.ms-office.chartcolorstyle+xml"/>
  <Override PartName="/ppt/charts/style1.xml" ContentType="application/vnd.ms-office.chartstyle+xml"/>
  <Override PartName="/ppt/charts/chart4.xml" ContentType="application/vnd.openxmlformats-officedocument.drawingml.chart+xml"/>
  <Override PartName="/ppt/charts/chart3.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1.xml" ContentType="application/vnd.openxmlformats-officedocument.drawingml.chart+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5"/>
  </p:notesMasterIdLst>
  <p:handoutMasterIdLst>
    <p:handoutMasterId r:id="rId26"/>
  </p:handoutMasterIdLst>
  <p:sldIdLst>
    <p:sldId id="265" r:id="rId2"/>
    <p:sldId id="278" r:id="rId3"/>
    <p:sldId id="267" r:id="rId4"/>
    <p:sldId id="270" r:id="rId5"/>
    <p:sldId id="271" r:id="rId6"/>
    <p:sldId id="273" r:id="rId7"/>
    <p:sldId id="657" r:id="rId8"/>
    <p:sldId id="658" r:id="rId9"/>
    <p:sldId id="656" r:id="rId10"/>
    <p:sldId id="285" r:id="rId11"/>
    <p:sldId id="283" r:id="rId12"/>
    <p:sldId id="284" r:id="rId13"/>
    <p:sldId id="274" r:id="rId14"/>
    <p:sldId id="653" r:id="rId15"/>
    <p:sldId id="294" r:id="rId16"/>
    <p:sldId id="661" r:id="rId17"/>
    <p:sldId id="662" r:id="rId18"/>
    <p:sldId id="663" r:id="rId19"/>
    <p:sldId id="659" r:id="rId20"/>
    <p:sldId id="660" r:id="rId21"/>
    <p:sldId id="275" r:id="rId22"/>
    <p:sldId id="272" r:id="rId23"/>
    <p:sldId id="269" r:id="rId24"/>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EE0000"/>
    <a:srgbClr val="1D328B"/>
    <a:srgbClr val="0C25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779" autoAdjust="0"/>
    <p:restoredTop sz="94249" autoAdjust="0"/>
  </p:normalViewPr>
  <p:slideViewPr>
    <p:cSldViewPr>
      <p:cViewPr varScale="1">
        <p:scale>
          <a:sx n="142" d="100"/>
          <a:sy n="142" d="100"/>
        </p:scale>
        <p:origin x="312" y="11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oleObject" Target="file:///\\paradox\CPW-Program%20Managers\Budgets\FY24%20Budgets\FY24%20Enterprise%20Fund%20Budgets\Sewer\FY24%20Sewer%20Proforma%20-%20WWTP%20Improvements%20Analysis%205%25%20increase%20thru%20FY28%20then%20back%20to%202%25%20with%20revised%20retirement%202-27-23.xlsx" TargetMode="External"/><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oleObject" Target="file:///\\paradox\CPW-Program%20Managers\Budgets\FY24%20Budgets\FY24%20Enterprise%20Fund%20Budgets\Sewer\FY24%20Sewer%20Proforma%20-%20WWTP%20Improvements%20Analysis%205%25%20increase%20thru%20FY28%20then%20back%20to%202%25%20with%20revised%20retirement%202-27-23.xlsx" TargetMode="External"/><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dk1" tx1="lt1" bg2="dk2" tx2="lt2" accent1="accent1" accent2="accent2" accent3="accent3" accent4="accent4" accent5="accent5" accent6="accent6" hlink="hlink" folHlink="folHlink"/>
  <c:chart>
    <c:title>
      <c:tx>
        <c:rich>
          <a:bodyPr/>
          <a:lstStyle/>
          <a:p>
            <a:pPr>
              <a:defRPr/>
            </a:pPr>
            <a:r>
              <a:rPr lang="en-US" sz="1800" b="1" i="0" baseline="0" dirty="0">
                <a:effectLst/>
              </a:rPr>
              <a:t>FY19 Operating Expenditures</a:t>
            </a:r>
            <a:endParaRPr lang="en-US" dirty="0">
              <a:effectLst/>
            </a:endParaRPr>
          </a:p>
          <a:p>
            <a:pPr>
              <a:defRPr/>
            </a:pPr>
            <a:r>
              <a:rPr lang="en-US" sz="1800" b="0" i="0" baseline="0" dirty="0">
                <a:effectLst/>
              </a:rPr>
              <a:t>Totaling $3,501,678</a:t>
            </a:r>
            <a:endParaRPr lang="en-US" dirty="0">
              <a:effectLst/>
            </a:endParaRPr>
          </a:p>
        </c:rich>
      </c:tx>
      <c:layout>
        <c:manualLayout>
          <c:xMode val="edge"/>
          <c:yMode val="edge"/>
          <c:x val="0.2867384958175192"/>
          <c:y val="0"/>
        </c:manualLayout>
      </c:layout>
      <c:overlay val="0"/>
    </c:title>
    <c:autoTitleDeleted val="0"/>
    <c:view3D>
      <c:rotX val="30"/>
      <c:rotY val="92"/>
      <c:rAngAx val="0"/>
    </c:view3D>
    <c:floor>
      <c:thickness val="0"/>
    </c:floor>
    <c:sideWall>
      <c:thickness val="0"/>
    </c:sideWall>
    <c:backWall>
      <c:thickness val="0"/>
    </c:backWall>
    <c:plotArea>
      <c:layout>
        <c:manualLayout>
          <c:layoutTarget val="inner"/>
          <c:xMode val="edge"/>
          <c:yMode val="edge"/>
          <c:x val="3.0265524501744974E-2"/>
          <c:y val="0.19490662759439487"/>
          <c:w val="0.81346162498918395"/>
          <c:h val="0.71094317446325261"/>
        </c:manualLayout>
      </c:layout>
      <c:pie3DChart>
        <c:varyColors val="1"/>
        <c:dLbls>
          <c:showLegendKey val="0"/>
          <c:showVal val="0"/>
          <c:showCatName val="0"/>
          <c:showSerName val="0"/>
          <c:showPercent val="0"/>
          <c:showBubbleSize val="0"/>
          <c:showLeaderLines val="0"/>
        </c:dLbls>
      </c:pie3DChart>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a:pPr>
            <a:r>
              <a:rPr lang="en-US" sz="2000" dirty="0">
                <a:solidFill>
                  <a:schemeClr val="tx1"/>
                </a:solidFill>
              </a:rPr>
              <a:t>FY 24 Operating Expenditures</a:t>
            </a:r>
          </a:p>
          <a:p>
            <a:pPr>
              <a:defRPr/>
            </a:pPr>
            <a:r>
              <a:rPr lang="en-US" sz="2000" dirty="0">
                <a:solidFill>
                  <a:schemeClr val="tx1"/>
                </a:solidFill>
              </a:rPr>
              <a:t>Totaling $3,623,124 </a:t>
            </a:r>
          </a:p>
        </c:rich>
      </c:tx>
      <c:layout>
        <c:manualLayout>
          <c:xMode val="edge"/>
          <c:yMode val="edge"/>
          <c:x val="0.29372507108174872"/>
          <c:y val="7.331812277153715E-3"/>
        </c:manualLayout>
      </c:layout>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8.9484075676049948E-2"/>
          <c:y val="0.28477505278364879"/>
          <c:w val="0.84007947007617423"/>
          <c:h val="0.61972378079876766"/>
        </c:manualLayout>
      </c:layout>
      <c:pie3DChart>
        <c:varyColors val="1"/>
        <c:ser>
          <c:idx val="0"/>
          <c:order val="0"/>
          <c:explosion val="3"/>
          <c:dPt>
            <c:idx val="0"/>
            <c:bubble3D val="0"/>
            <c:explosion val="0"/>
            <c:extLst>
              <c:ext xmlns:c16="http://schemas.microsoft.com/office/drawing/2014/chart" uri="{C3380CC4-5D6E-409C-BE32-E72D297353CC}">
                <c16:uniqueId val="{00000000-2024-4B62-BAED-468E7431CB56}"/>
              </c:ext>
            </c:extLst>
          </c:dPt>
          <c:dPt>
            <c:idx val="1"/>
            <c:bubble3D val="0"/>
            <c:explosion val="0"/>
            <c:extLst>
              <c:ext xmlns:c16="http://schemas.microsoft.com/office/drawing/2014/chart" uri="{C3380CC4-5D6E-409C-BE32-E72D297353CC}">
                <c16:uniqueId val="{00000001-2024-4B62-BAED-468E7431CB56}"/>
              </c:ext>
            </c:extLst>
          </c:dPt>
          <c:dPt>
            <c:idx val="2"/>
            <c:bubble3D val="0"/>
            <c:explosion val="0"/>
            <c:extLst>
              <c:ext xmlns:c16="http://schemas.microsoft.com/office/drawing/2014/chart" uri="{C3380CC4-5D6E-409C-BE32-E72D297353CC}">
                <c16:uniqueId val="{00000002-2024-4B62-BAED-468E7431CB56}"/>
              </c:ext>
            </c:extLst>
          </c:dPt>
          <c:dPt>
            <c:idx val="3"/>
            <c:bubble3D val="0"/>
            <c:explosion val="0"/>
            <c:extLst>
              <c:ext xmlns:c16="http://schemas.microsoft.com/office/drawing/2014/chart" uri="{C3380CC4-5D6E-409C-BE32-E72D297353CC}">
                <c16:uniqueId val="{00000003-2024-4B62-BAED-468E7431CB56}"/>
              </c:ext>
            </c:extLst>
          </c:dPt>
          <c:dPt>
            <c:idx val="4"/>
            <c:bubble3D val="0"/>
            <c:explosion val="0"/>
            <c:extLst>
              <c:ext xmlns:c16="http://schemas.microsoft.com/office/drawing/2014/chart" uri="{C3380CC4-5D6E-409C-BE32-E72D297353CC}">
                <c16:uniqueId val="{00000004-2024-4B62-BAED-468E7431CB56}"/>
              </c:ext>
            </c:extLst>
          </c:dPt>
          <c:dPt>
            <c:idx val="5"/>
            <c:bubble3D val="0"/>
            <c:explosion val="0"/>
            <c:extLst>
              <c:ext xmlns:c16="http://schemas.microsoft.com/office/drawing/2014/chart" uri="{C3380CC4-5D6E-409C-BE32-E72D297353CC}">
                <c16:uniqueId val="{00000005-2024-4B62-BAED-468E7431CB56}"/>
              </c:ext>
            </c:extLst>
          </c:dPt>
          <c:dPt>
            <c:idx val="6"/>
            <c:bubble3D val="0"/>
            <c:explosion val="0"/>
            <c:extLst>
              <c:ext xmlns:c16="http://schemas.microsoft.com/office/drawing/2014/chart" uri="{C3380CC4-5D6E-409C-BE32-E72D297353CC}">
                <c16:uniqueId val="{00000006-2024-4B62-BAED-468E7431CB56}"/>
              </c:ext>
            </c:extLst>
          </c:dPt>
          <c:dLbls>
            <c:dLbl>
              <c:idx val="0"/>
              <c:layout>
                <c:manualLayout>
                  <c:x val="0.11277116770043341"/>
                  <c:y val="0.17530649954567024"/>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024-4B62-BAED-468E7431CB56}"/>
                </c:ext>
              </c:extLst>
            </c:dLbl>
            <c:dLbl>
              <c:idx val="1"/>
              <c:layout>
                <c:manualLayout>
                  <c:x val="-5.4316342246761937E-3"/>
                  <c:y val="-7.2528459523730588E-3"/>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024-4B62-BAED-468E7431CB56}"/>
                </c:ext>
              </c:extLst>
            </c:dLbl>
            <c:dLbl>
              <c:idx val="2"/>
              <c:layout>
                <c:manualLayout>
                  <c:x val="0.13364968549552375"/>
                  <c:y val="-0.289088001541565"/>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024-4B62-BAED-468E7431CB56}"/>
                </c:ext>
              </c:extLst>
            </c:dLbl>
            <c:dLbl>
              <c:idx val="3"/>
              <c:layout>
                <c:manualLayout>
                  <c:x val="-3.489951692282426E-2"/>
                  <c:y val="-2.9682323554769022E-3"/>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024-4B62-BAED-468E7431CB56}"/>
                </c:ext>
              </c:extLst>
            </c:dLbl>
            <c:dLbl>
              <c:idx val="4"/>
              <c:layout>
                <c:manualLayout>
                  <c:x val="-6.1636678119819786E-2"/>
                  <c:y val="1.5536361054000797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024-4B62-BAED-468E7431CB56}"/>
                </c:ext>
              </c:extLst>
            </c:dLbl>
            <c:dLbl>
              <c:idx val="5"/>
              <c:layout>
                <c:manualLayout>
                  <c:x val="-0.13656769610894839"/>
                  <c:y val="-1.956082010811996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024-4B62-BAED-468E7431CB56}"/>
                </c:ext>
              </c:extLst>
            </c:dLbl>
            <c:dLbl>
              <c:idx val="6"/>
              <c:layout>
                <c:manualLayout>
                  <c:x val="0.23935098604561755"/>
                  <c:y val="4.4652779661974236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024-4B62-BAED-468E7431CB56}"/>
                </c:ext>
              </c:extLst>
            </c:dLbl>
            <c:spPr>
              <a:noFill/>
              <a:ln>
                <a:noFill/>
              </a:ln>
              <a:effectLst/>
            </c:spPr>
            <c:txPr>
              <a:bodyPr/>
              <a:lstStyle/>
              <a:p>
                <a:pPr>
                  <a:defRPr sz="1800">
                    <a:solidFill>
                      <a:schemeClr val="tx1"/>
                    </a:solidFill>
                  </a:defRPr>
                </a:pPr>
                <a:endParaRPr lang="en-US"/>
              </a:p>
            </c:txPr>
            <c:dLblPos val="bestFit"/>
            <c:showLegendKey val="0"/>
            <c:showVal val="1"/>
            <c:showCatName val="1"/>
            <c:showSerName val="0"/>
            <c:showPercent val="0"/>
            <c:showBubbleSize val="0"/>
            <c:showLeaderLines val="1"/>
            <c:leaderLines>
              <c:spPr>
                <a:ln w="15875">
                  <a:solidFill>
                    <a:schemeClr val="tx1"/>
                  </a:solidFill>
                </a:ln>
              </c:spPr>
            </c:leaderLines>
            <c:extLst>
              <c:ext xmlns:c15="http://schemas.microsoft.com/office/drawing/2012/chart" uri="{CE6537A1-D6FC-4f65-9D91-7224C49458BB}"/>
            </c:extLst>
          </c:dLbls>
          <c:val>
            <c:numRef>
              <c:f>'Sewer Op Exp'!$B$4:$B$10</c:f>
              <c:numCache>
                <c:formatCode>0%</c:formatCode>
                <c:ptCount val="7"/>
                <c:pt idx="0">
                  <c:v>0.33</c:v>
                </c:pt>
                <c:pt idx="1">
                  <c:v>0.08</c:v>
                </c:pt>
                <c:pt idx="2">
                  <c:v>0.3</c:v>
                </c:pt>
                <c:pt idx="3">
                  <c:v>9.72147181644205E-3</c:v>
                </c:pt>
                <c:pt idx="4">
                  <c:v>0.17</c:v>
                </c:pt>
                <c:pt idx="5">
                  <c:v>0.09</c:v>
                </c:pt>
                <c:pt idx="6">
                  <c:v>1.8106730424508055E-2</c:v>
                </c:pt>
              </c:numCache>
            </c:numRef>
          </c:val>
          <c:extLst>
            <c:ext xmlns:c15="http://schemas.microsoft.com/office/drawing/2012/chart" uri="{02D57815-91ED-43cb-92C2-25804820EDAC}">
              <c15:filteredCategoryTitle>
                <c15:cat>
                  <c:strRef>
                    <c:extLst>
                      <c:ext uri="{02D57815-91ED-43cb-92C2-25804820EDAC}">
                        <c15:formulaRef>
                          <c15:sqref>'Sewer Op Exp'!$A$4:$A$10</c15:sqref>
                        </c15:formulaRef>
                      </c:ext>
                    </c:extLst>
                    <c:strCache>
                      <c:ptCount val="7"/>
                      <c:pt idx="0">
                        <c:v>Depreciation Expense</c:v>
                      </c:pt>
                      <c:pt idx="1">
                        <c:v>General Fund Services</c:v>
                      </c:pt>
                      <c:pt idx="2">
                        <c:v>Management Contract</c:v>
                      </c:pt>
                      <c:pt idx="3">
                        <c:v>Other Charges &amp; Expenses</c:v>
                      </c:pt>
                      <c:pt idx="4">
                        <c:v>Personnel Services</c:v>
                      </c:pt>
                      <c:pt idx="5">
                        <c:v>Purchased Services</c:v>
                      </c:pt>
                      <c:pt idx="6">
                        <c:v>Supplies and Materials</c:v>
                      </c:pt>
                    </c:strCache>
                  </c:strRef>
                </c15:cat>
              </c15:filteredCategoryTitle>
            </c:ext>
            <c:ext xmlns:c16="http://schemas.microsoft.com/office/drawing/2014/chart" uri="{C3380CC4-5D6E-409C-BE32-E72D297353CC}">
              <c16:uniqueId val="{00000007-2024-4B62-BAED-468E7431CB56}"/>
            </c:ext>
          </c:extLst>
        </c:ser>
        <c:dLbls>
          <c:showLegendKey val="0"/>
          <c:showVal val="0"/>
          <c:showCatName val="0"/>
          <c:showSerName val="0"/>
          <c:showPercent val="0"/>
          <c:showBubbleSize val="0"/>
          <c:showLeaderLines val="1"/>
        </c:dLbls>
      </c:pie3DChart>
      <c:spPr>
        <a:noFill/>
        <a:ln w="25400">
          <a:noFill/>
        </a:ln>
      </c:spPr>
    </c:plotArea>
    <c:plotVisOnly val="1"/>
    <c:dispBlanksAs val="gap"/>
    <c:showDLblsOverMax val="0"/>
  </c:chart>
  <c:spPr>
    <a:noFill/>
  </c:spPr>
  <c:txPr>
    <a:bodyPr/>
    <a:lstStyle/>
    <a:p>
      <a:pPr>
        <a:defRPr sz="20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Sewer Cost Comparison Based on American Water Works Association Standard of 120 HCF Annually (90,000 gallons)</a:t>
            </a:r>
          </a:p>
        </c:rich>
      </c:tx>
      <c:overlay val="0"/>
    </c:title>
    <c:autoTitleDeleted val="0"/>
    <c:plotArea>
      <c:layout>
        <c:manualLayout>
          <c:layoutTarget val="inner"/>
          <c:xMode val="edge"/>
          <c:yMode val="edge"/>
          <c:x val="0.12570474145277294"/>
          <c:y val="0.25665799309496717"/>
          <c:w val="0.82469191351081117"/>
          <c:h val="0.45625215262157426"/>
        </c:manualLayout>
      </c:layout>
      <c:lineChart>
        <c:grouping val="standard"/>
        <c:varyColors val="0"/>
        <c:ser>
          <c:idx val="0"/>
          <c:order val="0"/>
          <c:val>
            <c:numRef>
              <c:f>'Actual Sewer Bill Chart'!$B$2:$I$2</c:f>
              <c:numCache>
                <c:formatCode>_("$"* #,##0.00_);_("$"* \(#,##0.00\);_("$"* "-"??_);_(@_)</c:formatCode>
                <c:ptCount val="5"/>
                <c:pt idx="0">
                  <c:v>1305</c:v>
                </c:pt>
                <c:pt idx="1">
                  <c:v>1313</c:v>
                </c:pt>
                <c:pt idx="2">
                  <c:v>1261</c:v>
                </c:pt>
                <c:pt idx="3">
                  <c:v>1269</c:v>
                </c:pt>
                <c:pt idx="4">
                  <c:v>1293</c:v>
                </c:pt>
              </c:numCache>
            </c:numRef>
          </c:val>
          <c:smooth val="0"/>
          <c:extLst>
            <c:ext xmlns:c15="http://schemas.microsoft.com/office/drawing/2012/chart" uri="{02D57815-91ED-43cb-92C2-25804820EDAC}">
              <c15:filteredSeriesTitle>
                <c15:tx>
                  <c:strRef>
                    <c:extLst>
                      <c:ext uri="{02D57815-91ED-43cb-92C2-25804820EDAC}">
                        <c15:formulaRef>
                          <c15:sqref>'Actual Sewer Bill Chart'!$A$2</c15:sqref>
                        </c15:formulaRef>
                      </c:ext>
                    </c:extLst>
                    <c:strCache>
                      <c:ptCount val="1"/>
                      <c:pt idx="0">
                        <c:v>Bedford</c:v>
                      </c:pt>
                    </c:strCache>
                  </c:strRef>
                </c15:tx>
              </c15:filteredSeriesTitle>
            </c:ext>
            <c:ext xmlns:c15="http://schemas.microsoft.com/office/drawing/2012/chart" uri="{02D57815-91ED-43cb-92C2-25804820EDAC}">
              <c15:filteredCategoryTitle>
                <c15:cat>
                  <c:numRef>
                    <c:extLst>
                      <c:ext uri="{02D57815-91ED-43cb-92C2-25804820EDAC}">
                        <c15:formulaRef>
                          <c15:sqref>'Actual Sewer Bill Chart'!$B$1:$I$1</c15:sqref>
                        </c15:formulaRef>
                      </c:ext>
                    </c:extLst>
                    <c:numCache>
                      <c:formatCode>General</c:formatCode>
                      <c:ptCount val="5"/>
                      <c:pt idx="0">
                        <c:v>2018</c:v>
                      </c:pt>
                      <c:pt idx="1">
                        <c:v>2019</c:v>
                      </c:pt>
                      <c:pt idx="2">
                        <c:v>2020</c:v>
                      </c:pt>
                      <c:pt idx="3">
                        <c:v>2021</c:v>
                      </c:pt>
                      <c:pt idx="4">
                        <c:v>2022</c:v>
                      </c:pt>
                    </c:numCache>
                  </c:numRef>
                </c15:cat>
              </c15:filteredCategoryTitle>
            </c:ext>
            <c:ext xmlns:c16="http://schemas.microsoft.com/office/drawing/2014/chart" uri="{C3380CC4-5D6E-409C-BE32-E72D297353CC}">
              <c16:uniqueId val="{00000000-E6DD-44B8-96D4-212673726F90}"/>
            </c:ext>
          </c:extLst>
        </c:ser>
        <c:ser>
          <c:idx val="1"/>
          <c:order val="1"/>
          <c:val>
            <c:numRef>
              <c:f>'Actual Sewer Bill Chart'!$B$3:$I$3</c:f>
              <c:numCache>
                <c:formatCode>_("$"* #,##0.00_);_("$"* \(#,##0.00\);_("$"* "-"??_);_(@_)</c:formatCode>
                <c:ptCount val="5"/>
                <c:pt idx="0">
                  <c:v>1383.6</c:v>
                </c:pt>
                <c:pt idx="1">
                  <c:v>1398</c:v>
                </c:pt>
                <c:pt idx="2">
                  <c:v>1425.6</c:v>
                </c:pt>
                <c:pt idx="3">
                  <c:v>1454.4</c:v>
                </c:pt>
                <c:pt idx="4">
                  <c:v>1483.2</c:v>
                </c:pt>
              </c:numCache>
            </c:numRef>
          </c:val>
          <c:smooth val="0"/>
          <c:extLst>
            <c:ext xmlns:c15="http://schemas.microsoft.com/office/drawing/2012/chart" uri="{02D57815-91ED-43cb-92C2-25804820EDAC}">
              <c15:filteredSeriesTitle>
                <c15:tx>
                  <c:strRef>
                    <c:extLst>
                      <c:ext uri="{02D57815-91ED-43cb-92C2-25804820EDAC}">
                        <c15:formulaRef>
                          <c15:sqref>'Actual Sewer Bill Chart'!$A$3</c15:sqref>
                        </c15:formulaRef>
                      </c:ext>
                    </c:extLst>
                    <c:strCache>
                      <c:ptCount val="1"/>
                      <c:pt idx="0">
                        <c:v>Concord</c:v>
                      </c:pt>
                    </c:strCache>
                  </c:strRef>
                </c15:tx>
              </c15:filteredSeriesTitle>
            </c:ext>
            <c:ext xmlns:c15="http://schemas.microsoft.com/office/drawing/2012/chart" uri="{02D57815-91ED-43cb-92C2-25804820EDAC}">
              <c15:filteredCategoryTitle>
                <c15:cat>
                  <c:numRef>
                    <c:extLst>
                      <c:ext uri="{02D57815-91ED-43cb-92C2-25804820EDAC}">
                        <c15:formulaRef>
                          <c15:sqref>'Actual Sewer Bill Chart'!$B$1:$I$1</c15:sqref>
                        </c15:formulaRef>
                      </c:ext>
                    </c:extLst>
                    <c:numCache>
                      <c:formatCode>General</c:formatCode>
                      <c:ptCount val="5"/>
                      <c:pt idx="0">
                        <c:v>2018</c:v>
                      </c:pt>
                      <c:pt idx="1">
                        <c:v>2019</c:v>
                      </c:pt>
                      <c:pt idx="2">
                        <c:v>2020</c:v>
                      </c:pt>
                      <c:pt idx="3">
                        <c:v>2021</c:v>
                      </c:pt>
                      <c:pt idx="4">
                        <c:v>2022</c:v>
                      </c:pt>
                    </c:numCache>
                  </c:numRef>
                </c15:cat>
              </c15:filteredCategoryTitle>
            </c:ext>
            <c:ext xmlns:c16="http://schemas.microsoft.com/office/drawing/2014/chart" uri="{C3380CC4-5D6E-409C-BE32-E72D297353CC}">
              <c16:uniqueId val="{00000001-E6DD-44B8-96D4-212673726F90}"/>
            </c:ext>
          </c:extLst>
        </c:ser>
        <c:ser>
          <c:idx val="2"/>
          <c:order val="2"/>
          <c:val>
            <c:numRef>
              <c:f>'Actual Sewer Bill Chart'!$B$4:$I$4</c:f>
              <c:numCache>
                <c:formatCode>_("$"* #,##0.00_);_("$"* \(#,##0.00\);_("$"* "-"??_);_(@_)</c:formatCode>
                <c:ptCount val="5"/>
                <c:pt idx="0">
                  <c:v>1083.5999999999999</c:v>
                </c:pt>
                <c:pt idx="1">
                  <c:v>1184</c:v>
                </c:pt>
                <c:pt idx="2">
                  <c:v>1211.5999999999999</c:v>
                </c:pt>
                <c:pt idx="3">
                  <c:v>1211.5999999999999</c:v>
                </c:pt>
                <c:pt idx="4">
                  <c:v>1274.4000000000001</c:v>
                </c:pt>
              </c:numCache>
            </c:numRef>
          </c:val>
          <c:smooth val="0"/>
          <c:extLst>
            <c:ext xmlns:c15="http://schemas.microsoft.com/office/drawing/2012/chart" uri="{02D57815-91ED-43cb-92C2-25804820EDAC}">
              <c15:filteredSeriesTitle>
                <c15:tx>
                  <c:strRef>
                    <c:extLst>
                      <c:ext uri="{02D57815-91ED-43cb-92C2-25804820EDAC}">
                        <c15:formulaRef>
                          <c15:sqref>'Actual Sewer Bill Chart'!$A$4</c15:sqref>
                        </c15:formulaRef>
                      </c:ext>
                    </c:extLst>
                    <c:strCache>
                      <c:ptCount val="1"/>
                      <c:pt idx="0">
                        <c:v>Lexington</c:v>
                      </c:pt>
                    </c:strCache>
                  </c:strRef>
                </c15:tx>
              </c15:filteredSeriesTitle>
            </c:ext>
            <c:ext xmlns:c15="http://schemas.microsoft.com/office/drawing/2012/chart" uri="{02D57815-91ED-43cb-92C2-25804820EDAC}">
              <c15:filteredCategoryTitle>
                <c15:cat>
                  <c:numRef>
                    <c:extLst>
                      <c:ext uri="{02D57815-91ED-43cb-92C2-25804820EDAC}">
                        <c15:formulaRef>
                          <c15:sqref>'Actual Sewer Bill Chart'!$B$1:$I$1</c15:sqref>
                        </c15:formulaRef>
                      </c:ext>
                    </c:extLst>
                    <c:numCache>
                      <c:formatCode>General</c:formatCode>
                      <c:ptCount val="5"/>
                      <c:pt idx="0">
                        <c:v>2018</c:v>
                      </c:pt>
                      <c:pt idx="1">
                        <c:v>2019</c:v>
                      </c:pt>
                      <c:pt idx="2">
                        <c:v>2020</c:v>
                      </c:pt>
                      <c:pt idx="3">
                        <c:v>2021</c:v>
                      </c:pt>
                      <c:pt idx="4">
                        <c:v>2022</c:v>
                      </c:pt>
                    </c:numCache>
                  </c:numRef>
                </c15:cat>
              </c15:filteredCategoryTitle>
            </c:ext>
            <c:ext xmlns:c16="http://schemas.microsoft.com/office/drawing/2014/chart" uri="{C3380CC4-5D6E-409C-BE32-E72D297353CC}">
              <c16:uniqueId val="{00000002-E6DD-44B8-96D4-212673726F90}"/>
            </c:ext>
          </c:extLst>
        </c:ser>
        <c:ser>
          <c:idx val="3"/>
          <c:order val="3"/>
          <c:val>
            <c:numRef>
              <c:f>'Actual Sewer Bill Chart'!$B$5:$I$5</c:f>
              <c:numCache>
                <c:formatCode>_("$"* #,##0.00_);_("$"* \(#,##0.00\);_("$"* "-"??_);_(@_)</c:formatCode>
                <c:ptCount val="5"/>
                <c:pt idx="0">
                  <c:v>1102.8</c:v>
                </c:pt>
                <c:pt idx="1">
                  <c:v>1102.8</c:v>
                </c:pt>
                <c:pt idx="2">
                  <c:v>1146</c:v>
                </c:pt>
                <c:pt idx="3">
                  <c:v>1146</c:v>
                </c:pt>
                <c:pt idx="4">
                  <c:v>1232.4000000000001</c:v>
                </c:pt>
              </c:numCache>
            </c:numRef>
          </c:val>
          <c:smooth val="0"/>
          <c:extLst>
            <c:ext xmlns:c15="http://schemas.microsoft.com/office/drawing/2012/chart" uri="{02D57815-91ED-43cb-92C2-25804820EDAC}">
              <c15:filteredSeriesTitle>
                <c15:tx>
                  <c:strRef>
                    <c:extLst>
                      <c:ext uri="{02D57815-91ED-43cb-92C2-25804820EDAC}">
                        <c15:formulaRef>
                          <c15:sqref>'Actual Sewer Bill Chart'!$A$5</c15:sqref>
                        </c15:formulaRef>
                      </c:ext>
                    </c:extLst>
                    <c:strCache>
                      <c:ptCount val="1"/>
                      <c:pt idx="0">
                        <c:v>Wellesley</c:v>
                      </c:pt>
                    </c:strCache>
                  </c:strRef>
                </c15:tx>
              </c15:filteredSeriesTitle>
            </c:ext>
            <c:ext xmlns:c15="http://schemas.microsoft.com/office/drawing/2012/chart" uri="{02D57815-91ED-43cb-92C2-25804820EDAC}">
              <c15:filteredCategoryTitle>
                <c15:cat>
                  <c:numRef>
                    <c:extLst>
                      <c:ext uri="{02D57815-91ED-43cb-92C2-25804820EDAC}">
                        <c15:formulaRef>
                          <c15:sqref>'Actual Sewer Bill Chart'!$B$1:$I$1</c15:sqref>
                        </c15:formulaRef>
                      </c:ext>
                    </c:extLst>
                    <c:numCache>
                      <c:formatCode>General</c:formatCode>
                      <c:ptCount val="5"/>
                      <c:pt idx="0">
                        <c:v>2018</c:v>
                      </c:pt>
                      <c:pt idx="1">
                        <c:v>2019</c:v>
                      </c:pt>
                      <c:pt idx="2">
                        <c:v>2020</c:v>
                      </c:pt>
                      <c:pt idx="3">
                        <c:v>2021</c:v>
                      </c:pt>
                      <c:pt idx="4">
                        <c:v>2022</c:v>
                      </c:pt>
                    </c:numCache>
                  </c:numRef>
                </c15:cat>
              </c15:filteredCategoryTitle>
            </c:ext>
            <c:ext xmlns:c16="http://schemas.microsoft.com/office/drawing/2014/chart" uri="{C3380CC4-5D6E-409C-BE32-E72D297353CC}">
              <c16:uniqueId val="{00000003-E6DD-44B8-96D4-212673726F90}"/>
            </c:ext>
          </c:extLst>
        </c:ser>
        <c:dLbls>
          <c:showLegendKey val="0"/>
          <c:showVal val="0"/>
          <c:showCatName val="0"/>
          <c:showSerName val="0"/>
          <c:showPercent val="0"/>
          <c:showBubbleSize val="0"/>
        </c:dLbls>
        <c:marker val="1"/>
        <c:smooth val="0"/>
        <c:axId val="1717375680"/>
        <c:axId val="1"/>
      </c:lineChart>
      <c:catAx>
        <c:axId val="1717375680"/>
        <c:scaling>
          <c:orientation val="minMax"/>
        </c:scaling>
        <c:delete val="0"/>
        <c:axPos val="b"/>
        <c:numFmt formatCode="General" sourceLinked="1"/>
        <c:majorTickMark val="out"/>
        <c:minorTickMark val="none"/>
        <c:tickLblPos val="nextTo"/>
        <c:txPr>
          <a:bodyPr rot="0" vert="horz"/>
          <a:lstStyle/>
          <a:p>
            <a:pPr>
              <a:defRPr/>
            </a:pPr>
            <a:endParaRPr lang="en-US"/>
          </a:p>
        </c:txPr>
        <c:crossAx val="1"/>
        <c:crosses val="autoZero"/>
        <c:auto val="1"/>
        <c:lblAlgn val="ctr"/>
        <c:lblOffset val="100"/>
        <c:noMultiLvlLbl val="0"/>
      </c:catAx>
      <c:valAx>
        <c:axId val="1"/>
        <c:scaling>
          <c:orientation val="minMax"/>
          <c:max val="1500"/>
          <c:min val="1000"/>
        </c:scaling>
        <c:delete val="0"/>
        <c:axPos val="l"/>
        <c:majorGridlines/>
        <c:numFmt formatCode="_(&quot;$&quot;* #,##0.00_);_(&quot;$&quot;* \(#,##0.00\);_(&quot;$&quot;* &quot;-&quot;??_);_(@_)" sourceLinked="1"/>
        <c:majorTickMark val="out"/>
        <c:minorTickMark val="none"/>
        <c:tickLblPos val="nextTo"/>
        <c:txPr>
          <a:bodyPr rot="0" vert="horz"/>
          <a:lstStyle/>
          <a:p>
            <a:pPr>
              <a:defRPr/>
            </a:pPr>
            <a:endParaRPr lang="en-US"/>
          </a:p>
        </c:txPr>
        <c:crossAx val="1717375680"/>
        <c:crosses val="autoZero"/>
        <c:crossBetween val="between"/>
      </c:valAx>
    </c:plotArea>
    <c:legend>
      <c:legendPos val="r"/>
      <c:layout>
        <c:manualLayout>
          <c:xMode val="edge"/>
          <c:yMode val="edge"/>
          <c:x val="0.10854330708661418"/>
          <c:y val="0.86880437592564408"/>
          <c:w val="0.8716971273086277"/>
          <c:h val="7.3595584946132275E-2"/>
        </c:manualLayout>
      </c:layout>
      <c:overlay val="0"/>
      <c:txPr>
        <a:bodyPr/>
        <a:lstStyle/>
        <a:p>
          <a:pPr>
            <a:defRPr sz="2000"/>
          </a:pPr>
          <a:endParaRPr lang="en-US"/>
        </a:p>
      </c:txPr>
    </c:legend>
    <c:plotVisOnly val="1"/>
    <c:dispBlanksAs val="gap"/>
    <c:showDLblsOverMax val="0"/>
  </c:chart>
  <c:spPr>
    <a:ln>
      <a:noFill/>
    </a:ln>
  </c:spPr>
  <c:txPr>
    <a:bodyPr/>
    <a:lstStyle/>
    <a:p>
      <a:pPr>
        <a:defRPr sz="1800" b="0" i="0" u="none" strike="noStrike" baseline="0">
          <a:solidFill>
            <a:schemeClr val="tx1"/>
          </a:solidFill>
          <a:latin typeface="Calibri"/>
          <a:ea typeface="Calibri"/>
          <a:cs typeface="Calibri"/>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val>
            <c:numRef>
              <c:f>'Capital Plan Graph'!$B$3:$K$3</c:f>
              <c:numCache>
                <c:formatCode>"$"#,##0</c:formatCode>
                <c:ptCount val="10"/>
                <c:pt idx="0">
                  <c:v>7291311.1481061429</c:v>
                </c:pt>
                <c:pt idx="1">
                  <c:v>6859291.2229213649</c:v>
                </c:pt>
                <c:pt idx="2">
                  <c:v>5456600.5915174391</c:v>
                </c:pt>
                <c:pt idx="3">
                  <c:v>1664780.6762050353</c:v>
                </c:pt>
                <c:pt idx="4">
                  <c:v>4766.7692648102529</c:v>
                </c:pt>
                <c:pt idx="5">
                  <c:v>1371143.9945591071</c:v>
                </c:pt>
                <c:pt idx="6">
                  <c:v>2750127.7034264226</c:v>
                </c:pt>
                <c:pt idx="7">
                  <c:v>4111451.385617014</c:v>
                </c:pt>
                <c:pt idx="8">
                  <c:v>5454433.9321400374</c:v>
                </c:pt>
                <c:pt idx="9">
                  <c:v>6777321.1801615842</c:v>
                </c:pt>
              </c:numCache>
            </c:numRef>
          </c:val>
          <c:extLst>
            <c:ext xmlns:c15="http://schemas.microsoft.com/office/drawing/2012/chart" uri="{02D57815-91ED-43cb-92C2-25804820EDAC}">
              <c15:filteredSeriesTitle>
                <c15:tx>
                  <c:strRef>
                    <c:extLst>
                      <c:ext uri="{02D57815-91ED-43cb-92C2-25804820EDAC}">
                        <c15:formulaRef>
                          <c15:sqref>'Capital Plan Graph'!$A$3</c15:sqref>
                        </c15:formulaRef>
                      </c:ext>
                    </c:extLst>
                    <c:strCache>
                      <c:ptCount val="1"/>
                      <c:pt idx="0">
                        <c:v>Fund Balance</c:v>
                      </c:pt>
                    </c:strCache>
                  </c:strRef>
                </c15:tx>
              </c15:filteredSeriesTitle>
            </c:ext>
            <c:ext xmlns:c15="http://schemas.microsoft.com/office/drawing/2012/chart" uri="{02D57815-91ED-43cb-92C2-25804820EDAC}">
              <c15:filteredCategoryTitle>
                <c15:cat>
                  <c:strRef>
                    <c:extLst>
                      <c:ext uri="{02D57815-91ED-43cb-92C2-25804820EDAC}">
                        <c15:formulaRef>
                          <c15:sqref>'Capital Plan Graph'!$B$2:$K$2</c15:sqref>
                        </c15:formulaRef>
                      </c:ext>
                    </c:extLst>
                    <c:strCache>
                      <c:ptCount val="10"/>
                      <c:pt idx="0">
                        <c:v>FY24</c:v>
                      </c:pt>
                      <c:pt idx="1">
                        <c:v>FY25</c:v>
                      </c:pt>
                      <c:pt idx="2">
                        <c:v>FY26</c:v>
                      </c:pt>
                      <c:pt idx="3">
                        <c:v>FY27</c:v>
                      </c:pt>
                      <c:pt idx="4">
                        <c:v>FY28</c:v>
                      </c:pt>
                      <c:pt idx="5">
                        <c:v>FY29</c:v>
                      </c:pt>
                      <c:pt idx="6">
                        <c:v>FY30</c:v>
                      </c:pt>
                      <c:pt idx="7">
                        <c:v>FY31 </c:v>
                      </c:pt>
                      <c:pt idx="8">
                        <c:v>FY32</c:v>
                      </c:pt>
                      <c:pt idx="9">
                        <c:v>FY33</c:v>
                      </c:pt>
                    </c:strCache>
                  </c:strRef>
                </c15:cat>
              </c15:filteredCategoryTitle>
            </c:ext>
            <c:ext xmlns:c16="http://schemas.microsoft.com/office/drawing/2014/chart" uri="{C3380CC4-5D6E-409C-BE32-E72D297353CC}">
              <c16:uniqueId val="{00000000-5EFC-4430-B90C-BCD4928711F1}"/>
            </c:ext>
          </c:extLst>
        </c:ser>
        <c:ser>
          <c:idx val="1"/>
          <c:order val="1"/>
          <c:spPr>
            <a:solidFill>
              <a:schemeClr val="accent2"/>
            </a:solidFill>
            <a:ln>
              <a:noFill/>
            </a:ln>
            <a:effectLst/>
          </c:spPr>
          <c:invertIfNegative val="0"/>
          <c:val>
            <c:numRef>
              <c:f>'Capital Plan Graph'!$B$4:$K$4</c:f>
              <c:numCache>
                <c:formatCode>"$"#,##0</c:formatCode>
                <c:ptCount val="10"/>
                <c:pt idx="0">
                  <c:v>1348600</c:v>
                </c:pt>
                <c:pt idx="1">
                  <c:v>1400510</c:v>
                </c:pt>
                <c:pt idx="2">
                  <c:v>2487690</c:v>
                </c:pt>
                <c:pt idx="3">
                  <c:v>5000130</c:v>
                </c:pt>
                <c:pt idx="4">
                  <c:v>3540080</c:v>
                </c:pt>
                <c:pt idx="5">
                  <c:v>532290</c:v>
                </c:pt>
                <c:pt idx="6">
                  <c:v>539270</c:v>
                </c:pt>
                <c:pt idx="7">
                  <c:v>558760</c:v>
                </c:pt>
                <c:pt idx="8">
                  <c:v>579270</c:v>
                </c:pt>
                <c:pt idx="9">
                  <c:v>599790</c:v>
                </c:pt>
              </c:numCache>
            </c:numRef>
          </c:val>
          <c:extLst>
            <c:ext xmlns:c15="http://schemas.microsoft.com/office/drawing/2012/chart" uri="{02D57815-91ED-43cb-92C2-25804820EDAC}">
              <c15:filteredSeriesTitle>
                <c15:tx>
                  <c:strRef>
                    <c:extLst>
                      <c:ext uri="{02D57815-91ED-43cb-92C2-25804820EDAC}">
                        <c15:formulaRef>
                          <c15:sqref>'Capital Plan Graph'!$A$4</c15:sqref>
                        </c15:formulaRef>
                      </c:ext>
                    </c:extLst>
                    <c:strCache>
                      <c:ptCount val="1"/>
                      <c:pt idx="0">
                        <c:v>Capital Plan</c:v>
                      </c:pt>
                    </c:strCache>
                  </c:strRef>
                </c15:tx>
              </c15:filteredSeriesTitle>
            </c:ext>
            <c:ext xmlns:c15="http://schemas.microsoft.com/office/drawing/2012/chart" uri="{02D57815-91ED-43cb-92C2-25804820EDAC}">
              <c15:filteredCategoryTitle>
                <c15:cat>
                  <c:strRef>
                    <c:extLst>
                      <c:ext uri="{02D57815-91ED-43cb-92C2-25804820EDAC}">
                        <c15:formulaRef>
                          <c15:sqref>'Capital Plan Graph'!$B$2:$K$2</c15:sqref>
                        </c15:formulaRef>
                      </c:ext>
                    </c:extLst>
                    <c:strCache>
                      <c:ptCount val="10"/>
                      <c:pt idx="0">
                        <c:v>FY24</c:v>
                      </c:pt>
                      <c:pt idx="1">
                        <c:v>FY25</c:v>
                      </c:pt>
                      <c:pt idx="2">
                        <c:v>FY26</c:v>
                      </c:pt>
                      <c:pt idx="3">
                        <c:v>FY27</c:v>
                      </c:pt>
                      <c:pt idx="4">
                        <c:v>FY28</c:v>
                      </c:pt>
                      <c:pt idx="5">
                        <c:v>FY29</c:v>
                      </c:pt>
                      <c:pt idx="6">
                        <c:v>FY30</c:v>
                      </c:pt>
                      <c:pt idx="7">
                        <c:v>FY31 </c:v>
                      </c:pt>
                      <c:pt idx="8">
                        <c:v>FY32</c:v>
                      </c:pt>
                      <c:pt idx="9">
                        <c:v>FY33</c:v>
                      </c:pt>
                    </c:strCache>
                  </c:strRef>
                </c15:cat>
              </c15:filteredCategoryTitle>
            </c:ext>
            <c:ext xmlns:c16="http://schemas.microsoft.com/office/drawing/2014/chart" uri="{C3380CC4-5D6E-409C-BE32-E72D297353CC}">
              <c16:uniqueId val="{00000001-5EFC-4430-B90C-BCD4928711F1}"/>
            </c:ext>
          </c:extLst>
        </c:ser>
        <c:ser>
          <c:idx val="2"/>
          <c:order val="2"/>
          <c:spPr>
            <a:solidFill>
              <a:schemeClr val="accent3"/>
            </a:solidFill>
            <a:ln>
              <a:noFill/>
            </a:ln>
            <a:effectLst/>
          </c:spPr>
          <c:invertIfNegative val="0"/>
          <c:val>
            <c:numRef>
              <c:f>'Capital Plan Graph'!$B$5:$K$5</c:f>
              <c:numCache>
                <c:formatCode>"$"#,##0</c:formatCode>
                <c:ptCount val="10"/>
                <c:pt idx="0">
                  <c:v>45700</c:v>
                </c:pt>
                <c:pt idx="1">
                  <c:v>32128.999999999996</c:v>
                </c:pt>
                <c:pt idx="2">
                  <c:v>19457</c:v>
                </c:pt>
                <c:pt idx="3">
                  <c:v>6529</c:v>
                </c:pt>
                <c:pt idx="4">
                  <c:v>0</c:v>
                </c:pt>
                <c:pt idx="5">
                  <c:v>0</c:v>
                </c:pt>
                <c:pt idx="6">
                  <c:v>0</c:v>
                </c:pt>
                <c:pt idx="7">
                  <c:v>0</c:v>
                </c:pt>
                <c:pt idx="8">
                  <c:v>0</c:v>
                </c:pt>
                <c:pt idx="9">
                  <c:v>0</c:v>
                </c:pt>
              </c:numCache>
            </c:numRef>
          </c:val>
          <c:extLst>
            <c:ext xmlns:c15="http://schemas.microsoft.com/office/drawing/2012/chart" uri="{02D57815-91ED-43cb-92C2-25804820EDAC}">
              <c15:filteredSeriesTitle>
                <c15:tx>
                  <c:strRef>
                    <c:extLst>
                      <c:ext uri="{02D57815-91ED-43cb-92C2-25804820EDAC}">
                        <c15:formulaRef>
                          <c15:sqref>'Capital Plan Graph'!$A$5</c15:sqref>
                        </c15:formulaRef>
                      </c:ext>
                    </c:extLst>
                    <c:strCache>
                      <c:ptCount val="1"/>
                      <c:pt idx="0">
                        <c:v>Debt Payments</c:v>
                      </c:pt>
                    </c:strCache>
                  </c:strRef>
                </c15:tx>
              </c15:filteredSeriesTitle>
            </c:ext>
            <c:ext xmlns:c15="http://schemas.microsoft.com/office/drawing/2012/chart" uri="{02D57815-91ED-43cb-92C2-25804820EDAC}">
              <c15:filteredCategoryTitle>
                <c15:cat>
                  <c:strRef>
                    <c:extLst>
                      <c:ext uri="{02D57815-91ED-43cb-92C2-25804820EDAC}">
                        <c15:formulaRef>
                          <c15:sqref>'Capital Plan Graph'!$B$2:$K$2</c15:sqref>
                        </c15:formulaRef>
                      </c:ext>
                    </c:extLst>
                    <c:strCache>
                      <c:ptCount val="10"/>
                      <c:pt idx="0">
                        <c:v>FY24</c:v>
                      </c:pt>
                      <c:pt idx="1">
                        <c:v>FY25</c:v>
                      </c:pt>
                      <c:pt idx="2">
                        <c:v>FY26</c:v>
                      </c:pt>
                      <c:pt idx="3">
                        <c:v>FY27</c:v>
                      </c:pt>
                      <c:pt idx="4">
                        <c:v>FY28</c:v>
                      </c:pt>
                      <c:pt idx="5">
                        <c:v>FY29</c:v>
                      </c:pt>
                      <c:pt idx="6">
                        <c:v>FY30</c:v>
                      </c:pt>
                      <c:pt idx="7">
                        <c:v>FY31 </c:v>
                      </c:pt>
                      <c:pt idx="8">
                        <c:v>FY32</c:v>
                      </c:pt>
                      <c:pt idx="9">
                        <c:v>FY33</c:v>
                      </c:pt>
                    </c:strCache>
                  </c:strRef>
                </c15:cat>
              </c15:filteredCategoryTitle>
            </c:ext>
            <c:ext xmlns:c16="http://schemas.microsoft.com/office/drawing/2014/chart" uri="{C3380CC4-5D6E-409C-BE32-E72D297353CC}">
              <c16:uniqueId val="{00000002-5EFC-4430-B90C-BCD4928711F1}"/>
            </c:ext>
          </c:extLst>
        </c:ser>
        <c:dLbls>
          <c:showLegendKey val="0"/>
          <c:showVal val="0"/>
          <c:showCatName val="0"/>
          <c:showSerName val="0"/>
          <c:showPercent val="0"/>
          <c:showBubbleSize val="0"/>
        </c:dLbls>
        <c:gapWidth val="219"/>
        <c:overlap val="-27"/>
        <c:axId val="124148400"/>
        <c:axId val="124147152"/>
      </c:barChart>
      <c:catAx>
        <c:axId val="124148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24147152"/>
        <c:crosses val="autoZero"/>
        <c:auto val="1"/>
        <c:lblAlgn val="ctr"/>
        <c:lblOffset val="100"/>
        <c:noMultiLvlLbl val="0"/>
      </c:catAx>
      <c:valAx>
        <c:axId val="12414715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24148400"/>
        <c:crosses val="autoZero"/>
        <c:crossBetween val="between"/>
        <c:dispUnits>
          <c:builtInUnit val="millions"/>
          <c:dispUnitsLbl>
            <c:layout>
              <c:manualLayout>
                <c:xMode val="edge"/>
                <c:yMode val="edge"/>
                <c:x val="8.7455546299907341E-3"/>
                <c:y val="0.14406674472583442"/>
              </c:manualLayout>
            </c:layout>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dirty="0"/>
                    <a:t>Million Dollars</a:t>
                  </a:r>
                </a:p>
              </c:rich>
            </c:tx>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val>
            <c:numRef>
              <c:f>'Op Proj Graph'!$B$2:$K$2</c:f>
              <c:numCache>
                <c:formatCode>#,##0</c:formatCode>
                <c:ptCount val="10"/>
                <c:pt idx="0">
                  <c:v>3673027</c:v>
                </c:pt>
                <c:pt idx="1">
                  <c:v>3852027</c:v>
                </c:pt>
                <c:pt idx="2">
                  <c:v>4039027</c:v>
                </c:pt>
                <c:pt idx="3">
                  <c:v>4236027</c:v>
                </c:pt>
                <c:pt idx="4">
                  <c:v>4319027</c:v>
                </c:pt>
                <c:pt idx="5">
                  <c:v>4405027</c:v>
                </c:pt>
                <c:pt idx="6">
                  <c:v>4495027</c:v>
                </c:pt>
                <c:pt idx="7">
                  <c:v>4584027</c:v>
                </c:pt>
                <c:pt idx="8">
                  <c:v>4676027</c:v>
                </c:pt>
                <c:pt idx="9">
                  <c:v>4769027</c:v>
                </c:pt>
              </c:numCache>
            </c:numRef>
          </c:val>
          <c:extLst>
            <c:ext xmlns:c15="http://schemas.microsoft.com/office/drawing/2012/chart" uri="{02D57815-91ED-43cb-92C2-25804820EDAC}">
              <c15:filteredSeriesTitle>
                <c15:tx>
                  <c:strRef>
                    <c:extLst>
                      <c:ext uri="{02D57815-91ED-43cb-92C2-25804820EDAC}">
                        <c15:formulaRef>
                          <c15:sqref>'Op Proj Graph'!$A$2</c15:sqref>
                        </c15:formulaRef>
                      </c:ext>
                    </c:extLst>
                    <c:strCache>
                      <c:ptCount val="1"/>
                      <c:pt idx="0">
                        <c:v>Total Revenue</c:v>
                      </c:pt>
                    </c:strCache>
                  </c:strRef>
                </c15:tx>
              </c15:filteredSeriesTitle>
            </c:ext>
            <c:ext xmlns:c15="http://schemas.microsoft.com/office/drawing/2012/chart" uri="{02D57815-91ED-43cb-92C2-25804820EDAC}">
              <c15:filteredCategoryTitle>
                <c15:cat>
                  <c:strRef>
                    <c:extLst>
                      <c:ext uri="{02D57815-91ED-43cb-92C2-25804820EDAC}">
                        <c15:formulaRef>
                          <c15:sqref>'Op Proj Graph'!$B$1:$K$1</c15:sqref>
                        </c15:formulaRef>
                      </c:ext>
                    </c:extLst>
                    <c:strCache>
                      <c:ptCount val="10"/>
                      <c:pt idx="0">
                        <c:v>FY24</c:v>
                      </c:pt>
                      <c:pt idx="1">
                        <c:v>FY25</c:v>
                      </c:pt>
                      <c:pt idx="2">
                        <c:v>FY26</c:v>
                      </c:pt>
                      <c:pt idx="3">
                        <c:v>FY27</c:v>
                      </c:pt>
                      <c:pt idx="4">
                        <c:v>FY28</c:v>
                      </c:pt>
                      <c:pt idx="5">
                        <c:v>FY29</c:v>
                      </c:pt>
                      <c:pt idx="6">
                        <c:v>FY30</c:v>
                      </c:pt>
                      <c:pt idx="7">
                        <c:v>FY31</c:v>
                      </c:pt>
                      <c:pt idx="8">
                        <c:v>FY32</c:v>
                      </c:pt>
                      <c:pt idx="9">
                        <c:v>FY33</c:v>
                      </c:pt>
                    </c:strCache>
                  </c:strRef>
                </c15:cat>
              </c15:filteredCategoryTitle>
            </c:ext>
            <c:ext xmlns:c16="http://schemas.microsoft.com/office/drawing/2014/chart" uri="{C3380CC4-5D6E-409C-BE32-E72D297353CC}">
              <c16:uniqueId val="{00000000-0A26-4003-B65D-96EC366E3164}"/>
            </c:ext>
          </c:extLst>
        </c:ser>
        <c:ser>
          <c:idx val="1"/>
          <c:order val="1"/>
          <c:spPr>
            <a:solidFill>
              <a:schemeClr val="accent2"/>
            </a:solidFill>
            <a:ln>
              <a:noFill/>
            </a:ln>
            <a:effectLst/>
          </c:spPr>
          <c:invertIfNegative val="0"/>
          <c:val>
            <c:numRef>
              <c:f>'Op Proj Graph'!$B$3:$K$3</c:f>
              <c:numCache>
                <c:formatCode>#,##0</c:formatCode>
                <c:ptCount val="10"/>
                <c:pt idx="0">
                  <c:v>3623124.1519761905</c:v>
                </c:pt>
                <c:pt idx="1">
                  <c:v>3700575.801448334</c:v>
                </c:pt>
                <c:pt idx="2">
                  <c:v>3808735.1527046412</c:v>
                </c:pt>
                <c:pt idx="3">
                  <c:v>3928690.1260454943</c:v>
                </c:pt>
                <c:pt idx="4">
                  <c:v>4161523.2804577113</c:v>
                </c:pt>
                <c:pt idx="5">
                  <c:v>4167322.3396548387</c:v>
                </c:pt>
                <c:pt idx="6">
                  <c:v>4245222.0661561759</c:v>
                </c:pt>
                <c:pt idx="7">
                  <c:v>4190591.8790471847</c:v>
                </c:pt>
                <c:pt idx="8">
                  <c:v>4155938.8509290391</c:v>
                </c:pt>
                <c:pt idx="9">
                  <c:v>3153335.3545733728</c:v>
                </c:pt>
              </c:numCache>
            </c:numRef>
          </c:val>
          <c:extLst>
            <c:ext xmlns:c15="http://schemas.microsoft.com/office/drawing/2012/chart" uri="{02D57815-91ED-43cb-92C2-25804820EDAC}">
              <c15:filteredSeriesTitle>
                <c15:tx>
                  <c:strRef>
                    <c:extLst>
                      <c:ext uri="{02D57815-91ED-43cb-92C2-25804820EDAC}">
                        <c15:formulaRef>
                          <c15:sqref>'Op Proj Graph'!$A$3</c15:sqref>
                        </c15:formulaRef>
                      </c:ext>
                    </c:extLst>
                    <c:strCache>
                      <c:ptCount val="1"/>
                      <c:pt idx="0">
                        <c:v>Total Expense</c:v>
                      </c:pt>
                    </c:strCache>
                  </c:strRef>
                </c15:tx>
              </c15:filteredSeriesTitle>
            </c:ext>
            <c:ext xmlns:c15="http://schemas.microsoft.com/office/drawing/2012/chart" uri="{02D57815-91ED-43cb-92C2-25804820EDAC}">
              <c15:filteredCategoryTitle>
                <c15:cat>
                  <c:strRef>
                    <c:extLst>
                      <c:ext uri="{02D57815-91ED-43cb-92C2-25804820EDAC}">
                        <c15:formulaRef>
                          <c15:sqref>'Op Proj Graph'!$B$1:$K$1</c15:sqref>
                        </c15:formulaRef>
                      </c:ext>
                    </c:extLst>
                    <c:strCache>
                      <c:ptCount val="10"/>
                      <c:pt idx="0">
                        <c:v>FY24</c:v>
                      </c:pt>
                      <c:pt idx="1">
                        <c:v>FY25</c:v>
                      </c:pt>
                      <c:pt idx="2">
                        <c:v>FY26</c:v>
                      </c:pt>
                      <c:pt idx="3">
                        <c:v>FY27</c:v>
                      </c:pt>
                      <c:pt idx="4">
                        <c:v>FY28</c:v>
                      </c:pt>
                      <c:pt idx="5">
                        <c:v>FY29</c:v>
                      </c:pt>
                      <c:pt idx="6">
                        <c:v>FY30</c:v>
                      </c:pt>
                      <c:pt idx="7">
                        <c:v>FY31</c:v>
                      </c:pt>
                      <c:pt idx="8">
                        <c:v>FY32</c:v>
                      </c:pt>
                      <c:pt idx="9">
                        <c:v>FY33</c:v>
                      </c:pt>
                    </c:strCache>
                  </c:strRef>
                </c15:cat>
              </c15:filteredCategoryTitle>
            </c:ext>
            <c:ext xmlns:c16="http://schemas.microsoft.com/office/drawing/2014/chart" uri="{C3380CC4-5D6E-409C-BE32-E72D297353CC}">
              <c16:uniqueId val="{00000001-0A26-4003-B65D-96EC366E3164}"/>
            </c:ext>
          </c:extLst>
        </c:ser>
        <c:ser>
          <c:idx val="2"/>
          <c:order val="2"/>
          <c:spPr>
            <a:solidFill>
              <a:schemeClr val="accent3"/>
            </a:solidFill>
            <a:ln>
              <a:noFill/>
            </a:ln>
            <a:effectLst/>
          </c:spPr>
          <c:invertIfNegative val="0"/>
          <c:val>
            <c:numRef>
              <c:f>'Op Proj Graph'!$B$4:$K$4</c:f>
              <c:numCache>
                <c:formatCode>#,##0</c:formatCode>
                <c:ptCount val="10"/>
                <c:pt idx="0">
                  <c:v>278698.17625569494</c:v>
                </c:pt>
                <c:pt idx="1">
                  <c:v>380276.50381522189</c:v>
                </c:pt>
                <c:pt idx="2">
                  <c:v>476318.98045321647</c:v>
                </c:pt>
                <c:pt idx="3">
                  <c:v>569908.70654473873</c:v>
                </c:pt>
                <c:pt idx="4">
                  <c:v>435625.79277406016</c:v>
                </c:pt>
                <c:pt idx="5">
                  <c:v>530514.43143715407</c:v>
                </c:pt>
                <c:pt idx="6">
                  <c:v>556790.53643874382</c:v>
                </c:pt>
                <c:pt idx="7">
                  <c:v>700420.72354773502</c:v>
                </c:pt>
                <c:pt idx="8">
                  <c:v>827073.75166588067</c:v>
                </c:pt>
                <c:pt idx="9">
                  <c:v>1922677.248021547</c:v>
                </c:pt>
              </c:numCache>
            </c:numRef>
          </c:val>
          <c:extLst>
            <c:ext xmlns:c15="http://schemas.microsoft.com/office/drawing/2012/chart" uri="{02D57815-91ED-43cb-92C2-25804820EDAC}">
              <c15:filteredSeriesTitle>
                <c15:tx>
                  <c:strRef>
                    <c:extLst>
                      <c:ext uri="{02D57815-91ED-43cb-92C2-25804820EDAC}">
                        <c15:formulaRef>
                          <c15:sqref>'Op Proj Graph'!$A$4</c15:sqref>
                        </c15:formulaRef>
                      </c:ext>
                    </c:extLst>
                    <c:strCache>
                      <c:ptCount val="1"/>
                      <c:pt idx="0">
                        <c:v>Net Income</c:v>
                      </c:pt>
                    </c:strCache>
                  </c:strRef>
                </c15:tx>
              </c15:filteredSeriesTitle>
            </c:ext>
            <c:ext xmlns:c15="http://schemas.microsoft.com/office/drawing/2012/chart" uri="{02D57815-91ED-43cb-92C2-25804820EDAC}">
              <c15:filteredCategoryTitle>
                <c15:cat>
                  <c:strRef>
                    <c:extLst>
                      <c:ext uri="{02D57815-91ED-43cb-92C2-25804820EDAC}">
                        <c15:formulaRef>
                          <c15:sqref>'Op Proj Graph'!$B$1:$K$1</c15:sqref>
                        </c15:formulaRef>
                      </c:ext>
                    </c:extLst>
                    <c:strCache>
                      <c:ptCount val="10"/>
                      <c:pt idx="0">
                        <c:v>FY24</c:v>
                      </c:pt>
                      <c:pt idx="1">
                        <c:v>FY25</c:v>
                      </c:pt>
                      <c:pt idx="2">
                        <c:v>FY26</c:v>
                      </c:pt>
                      <c:pt idx="3">
                        <c:v>FY27</c:v>
                      </c:pt>
                      <c:pt idx="4">
                        <c:v>FY28</c:v>
                      </c:pt>
                      <c:pt idx="5">
                        <c:v>FY29</c:v>
                      </c:pt>
                      <c:pt idx="6">
                        <c:v>FY30</c:v>
                      </c:pt>
                      <c:pt idx="7">
                        <c:v>FY31</c:v>
                      </c:pt>
                      <c:pt idx="8">
                        <c:v>FY32</c:v>
                      </c:pt>
                      <c:pt idx="9">
                        <c:v>FY33</c:v>
                      </c:pt>
                    </c:strCache>
                  </c:strRef>
                </c15:cat>
              </c15:filteredCategoryTitle>
            </c:ext>
            <c:ext xmlns:c16="http://schemas.microsoft.com/office/drawing/2014/chart" uri="{C3380CC4-5D6E-409C-BE32-E72D297353CC}">
              <c16:uniqueId val="{00000002-0A26-4003-B65D-96EC366E3164}"/>
            </c:ext>
          </c:extLst>
        </c:ser>
        <c:dLbls>
          <c:showLegendKey val="0"/>
          <c:showVal val="0"/>
          <c:showCatName val="0"/>
          <c:showSerName val="0"/>
          <c:showPercent val="0"/>
          <c:showBubbleSize val="0"/>
        </c:dLbls>
        <c:gapWidth val="219"/>
        <c:overlap val="-27"/>
        <c:axId val="114119632"/>
        <c:axId val="114110064"/>
      </c:barChart>
      <c:catAx>
        <c:axId val="114119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14110064"/>
        <c:crosses val="autoZero"/>
        <c:auto val="1"/>
        <c:lblAlgn val="ctr"/>
        <c:lblOffset val="100"/>
        <c:noMultiLvlLbl val="0"/>
      </c:catAx>
      <c:valAx>
        <c:axId val="114110064"/>
        <c:scaling>
          <c:orientation val="minMax"/>
          <c:max val="5000000"/>
        </c:scaling>
        <c:delete val="0"/>
        <c:axPos val="l"/>
        <c:majorGridlines>
          <c:spPr>
            <a:ln w="9525" cap="flat" cmpd="sng" algn="ctr">
              <a:solidFill>
                <a:schemeClr val="tx1">
                  <a:lumMod val="15000"/>
                  <a:lumOff val="85000"/>
                </a:schemeClr>
              </a:solidFill>
              <a:round/>
            </a:ln>
            <a:effectLst/>
          </c:spPr>
        </c:majorGridlines>
        <c:numFmt formatCode="&quot;$&quot;#,##0.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14119632"/>
        <c:crosses val="autoZero"/>
        <c:crossBetween val="between"/>
        <c:majorUnit val="1000000"/>
        <c:dispUnits>
          <c:builtInUnit val="millions"/>
          <c:dispUnitsLbl>
            <c:layout>
              <c:manualLayout>
                <c:xMode val="edge"/>
                <c:yMode val="edge"/>
                <c:x val="9.3457943925233638E-3"/>
                <c:y val="0.14669783464566932"/>
              </c:manualLayout>
            </c:layout>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dirty="0"/>
                    <a:t>Million</a:t>
                  </a:r>
                  <a:r>
                    <a:rPr lang="en-US" baseline="0" dirty="0"/>
                    <a:t> Dollars</a:t>
                  </a:r>
                  <a:endParaRPr lang="en-US" dirty="0"/>
                </a:p>
              </c:rich>
            </c:tx>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Opinion of Sewer Service Price</a:t>
            </a:r>
          </a:p>
        </c:rich>
      </c:tx>
      <c:overlay val="0"/>
    </c:title>
    <c:autoTitleDeleted val="0"/>
    <c:plotArea>
      <c:layout/>
      <c:barChart>
        <c:barDir val="col"/>
        <c:grouping val="clustered"/>
        <c:varyColors val="0"/>
        <c:ser>
          <c:idx val="0"/>
          <c:order val="0"/>
          <c:invertIfNegative val="0"/>
          <c:val>
            <c:numRef>
              <c:f>'Sewer Opinion'!$B$3:$B$5</c:f>
              <c:numCache>
                <c:formatCode>0%</c:formatCode>
                <c:ptCount val="3"/>
                <c:pt idx="0">
                  <c:v>0.12</c:v>
                </c:pt>
                <c:pt idx="1">
                  <c:v>0.71</c:v>
                </c:pt>
                <c:pt idx="2">
                  <c:v>0.17</c:v>
                </c:pt>
              </c:numCache>
            </c:numRef>
          </c:val>
          <c:extLst>
            <c:ext xmlns:c15="http://schemas.microsoft.com/office/drawing/2012/chart" uri="{02D57815-91ED-43cb-92C2-25804820EDAC}">
              <c15:filteredSeriesTitle>
                <c15:tx>
                  <c:strRef>
                    <c:extLst>
                      <c:ext uri="{02D57815-91ED-43cb-92C2-25804820EDAC}">
                        <c15:formulaRef>
                          <c15:sqref>'Sewer Opinion'!$B$2</c15:sqref>
                        </c15:formulaRef>
                      </c:ext>
                    </c:extLst>
                    <c:strCache>
                      <c:ptCount val="1"/>
                      <c:pt idx="0">
                        <c:v>2014</c:v>
                      </c:pt>
                    </c:strCache>
                  </c:strRef>
                </c15:tx>
              </c15:filteredSeriesTitle>
            </c:ext>
            <c:ext xmlns:c15="http://schemas.microsoft.com/office/drawing/2012/chart" uri="{02D57815-91ED-43cb-92C2-25804820EDAC}">
              <c15:filteredCategoryTitle>
                <c15:cat>
                  <c:strRef>
                    <c:extLst>
                      <c:ext uri="{02D57815-91ED-43cb-92C2-25804820EDAC}">
                        <c15:formulaRef>
                          <c15:sqref>'Sewer Opinion'!$A$3:$A$5</c15:sqref>
                        </c15:formulaRef>
                      </c:ext>
                    </c:extLst>
                    <c:strCache>
                      <c:ptCount val="3"/>
                      <c:pt idx="0">
                        <c:v>Good Bargain</c:v>
                      </c:pt>
                      <c:pt idx="1">
                        <c:v>Reasonably Priced</c:v>
                      </c:pt>
                      <c:pt idx="2">
                        <c:v>Excessively Priced</c:v>
                      </c:pt>
                    </c:strCache>
                  </c:strRef>
                </c15:cat>
              </c15:filteredCategoryTitle>
            </c:ext>
            <c:ext xmlns:c16="http://schemas.microsoft.com/office/drawing/2014/chart" uri="{C3380CC4-5D6E-409C-BE32-E72D297353CC}">
              <c16:uniqueId val="{00000000-956F-4482-A43D-906F6D96EC42}"/>
            </c:ext>
          </c:extLst>
        </c:ser>
        <c:ser>
          <c:idx val="1"/>
          <c:order val="1"/>
          <c:invertIfNegative val="0"/>
          <c:val>
            <c:numRef>
              <c:f>'Sewer Opinion'!$C$3:$C$5</c:f>
              <c:numCache>
                <c:formatCode>0%</c:formatCode>
                <c:ptCount val="3"/>
                <c:pt idx="0">
                  <c:v>0.11</c:v>
                </c:pt>
                <c:pt idx="1">
                  <c:v>0.67</c:v>
                </c:pt>
                <c:pt idx="2">
                  <c:v>0.22</c:v>
                </c:pt>
              </c:numCache>
            </c:numRef>
          </c:val>
          <c:extLst>
            <c:ext xmlns:c15="http://schemas.microsoft.com/office/drawing/2012/chart" uri="{02D57815-91ED-43cb-92C2-25804820EDAC}">
              <c15:filteredSeriesTitle>
                <c15:tx>
                  <c:strRef>
                    <c:extLst>
                      <c:ext uri="{02D57815-91ED-43cb-92C2-25804820EDAC}">
                        <c15:formulaRef>
                          <c15:sqref>'Sewer Opinion'!$C$2</c15:sqref>
                        </c15:formulaRef>
                      </c:ext>
                    </c:extLst>
                    <c:strCache>
                      <c:ptCount val="1"/>
                      <c:pt idx="0">
                        <c:v>2016</c:v>
                      </c:pt>
                    </c:strCache>
                  </c:strRef>
                </c15:tx>
              </c15:filteredSeriesTitle>
            </c:ext>
            <c:ext xmlns:c15="http://schemas.microsoft.com/office/drawing/2012/chart" uri="{02D57815-91ED-43cb-92C2-25804820EDAC}">
              <c15:filteredCategoryTitle>
                <c15:cat>
                  <c:strRef>
                    <c:extLst>
                      <c:ext uri="{02D57815-91ED-43cb-92C2-25804820EDAC}">
                        <c15:formulaRef>
                          <c15:sqref>'Sewer Opinion'!$A$3:$A$5</c15:sqref>
                        </c15:formulaRef>
                      </c:ext>
                    </c:extLst>
                    <c:strCache>
                      <c:ptCount val="3"/>
                      <c:pt idx="0">
                        <c:v>Good Bargain</c:v>
                      </c:pt>
                      <c:pt idx="1">
                        <c:v>Reasonably Priced</c:v>
                      </c:pt>
                      <c:pt idx="2">
                        <c:v>Excessively Priced</c:v>
                      </c:pt>
                    </c:strCache>
                  </c:strRef>
                </c15:cat>
              </c15:filteredCategoryTitle>
            </c:ext>
            <c:ext xmlns:c16="http://schemas.microsoft.com/office/drawing/2014/chart" uri="{C3380CC4-5D6E-409C-BE32-E72D297353CC}">
              <c16:uniqueId val="{00000001-956F-4482-A43D-906F6D96EC42}"/>
            </c:ext>
          </c:extLst>
        </c:ser>
        <c:ser>
          <c:idx val="2"/>
          <c:order val="2"/>
          <c:invertIfNegative val="0"/>
          <c:val>
            <c:numRef>
              <c:f>'Sewer Opinion'!$D$3:$D$5</c:f>
              <c:numCache>
                <c:formatCode>0%</c:formatCode>
                <c:ptCount val="3"/>
                <c:pt idx="0">
                  <c:v>0.11</c:v>
                </c:pt>
                <c:pt idx="1">
                  <c:v>0.74</c:v>
                </c:pt>
                <c:pt idx="2">
                  <c:v>0.15</c:v>
                </c:pt>
              </c:numCache>
            </c:numRef>
          </c:val>
          <c:extLst>
            <c:ext xmlns:c15="http://schemas.microsoft.com/office/drawing/2012/chart" uri="{02D57815-91ED-43cb-92C2-25804820EDAC}">
              <c15:filteredSeriesTitle>
                <c15:tx>
                  <c:strRef>
                    <c:extLst>
                      <c:ext uri="{02D57815-91ED-43cb-92C2-25804820EDAC}">
                        <c15:formulaRef>
                          <c15:sqref>'Sewer Opinion'!$D$2</c15:sqref>
                        </c15:formulaRef>
                      </c:ext>
                    </c:extLst>
                    <c:strCache>
                      <c:ptCount val="1"/>
                      <c:pt idx="0">
                        <c:v>2018</c:v>
                      </c:pt>
                    </c:strCache>
                  </c:strRef>
                </c15:tx>
              </c15:filteredSeriesTitle>
            </c:ext>
            <c:ext xmlns:c15="http://schemas.microsoft.com/office/drawing/2012/chart" uri="{02D57815-91ED-43cb-92C2-25804820EDAC}">
              <c15:filteredCategoryTitle>
                <c15:cat>
                  <c:strRef>
                    <c:extLst>
                      <c:ext uri="{02D57815-91ED-43cb-92C2-25804820EDAC}">
                        <c15:formulaRef>
                          <c15:sqref>'Sewer Opinion'!$A$3:$A$5</c15:sqref>
                        </c15:formulaRef>
                      </c:ext>
                    </c:extLst>
                    <c:strCache>
                      <c:ptCount val="3"/>
                      <c:pt idx="0">
                        <c:v>Good Bargain</c:v>
                      </c:pt>
                      <c:pt idx="1">
                        <c:v>Reasonably Priced</c:v>
                      </c:pt>
                      <c:pt idx="2">
                        <c:v>Excessively Priced</c:v>
                      </c:pt>
                    </c:strCache>
                  </c:strRef>
                </c15:cat>
              </c15:filteredCategoryTitle>
            </c:ext>
            <c:ext xmlns:c16="http://schemas.microsoft.com/office/drawing/2014/chart" uri="{C3380CC4-5D6E-409C-BE32-E72D297353CC}">
              <c16:uniqueId val="{00000002-956F-4482-A43D-906F6D96EC42}"/>
            </c:ext>
          </c:extLst>
        </c:ser>
        <c:ser>
          <c:idx val="3"/>
          <c:order val="3"/>
          <c:invertIfNegative val="0"/>
          <c:val>
            <c:numRef>
              <c:f>'Sewer Opinion'!$E$3:$E$5</c:f>
              <c:numCache>
                <c:formatCode>0%</c:formatCode>
                <c:ptCount val="3"/>
                <c:pt idx="0">
                  <c:v>0.08</c:v>
                </c:pt>
                <c:pt idx="1">
                  <c:v>0.76</c:v>
                </c:pt>
                <c:pt idx="2">
                  <c:v>0.17</c:v>
                </c:pt>
              </c:numCache>
            </c:numRef>
          </c:val>
          <c:extLst>
            <c:ext xmlns:c15="http://schemas.microsoft.com/office/drawing/2012/chart" uri="{02D57815-91ED-43cb-92C2-25804820EDAC}">
              <c15:filteredSeriesTitle>
                <c15:tx>
                  <c:strRef>
                    <c:extLst>
                      <c:ext uri="{02D57815-91ED-43cb-92C2-25804820EDAC}">
                        <c15:formulaRef>
                          <c15:sqref>'Sewer Opinion'!$E$2</c15:sqref>
                        </c15:formulaRef>
                      </c:ext>
                    </c:extLst>
                    <c:strCache>
                      <c:ptCount val="1"/>
                      <c:pt idx="0">
                        <c:v>2020</c:v>
                      </c:pt>
                    </c:strCache>
                  </c:strRef>
                </c15:tx>
              </c15:filteredSeriesTitle>
            </c:ext>
            <c:ext xmlns:c15="http://schemas.microsoft.com/office/drawing/2012/chart" uri="{02D57815-91ED-43cb-92C2-25804820EDAC}">
              <c15:filteredCategoryTitle>
                <c15:cat>
                  <c:strRef>
                    <c:extLst>
                      <c:ext uri="{02D57815-91ED-43cb-92C2-25804820EDAC}">
                        <c15:formulaRef>
                          <c15:sqref>'Sewer Opinion'!$A$3:$A$5</c15:sqref>
                        </c15:formulaRef>
                      </c:ext>
                    </c:extLst>
                    <c:strCache>
                      <c:ptCount val="3"/>
                      <c:pt idx="0">
                        <c:v>Good Bargain</c:v>
                      </c:pt>
                      <c:pt idx="1">
                        <c:v>Reasonably Priced</c:v>
                      </c:pt>
                      <c:pt idx="2">
                        <c:v>Excessively Priced</c:v>
                      </c:pt>
                    </c:strCache>
                  </c:strRef>
                </c15:cat>
              </c15:filteredCategoryTitle>
            </c:ext>
            <c:ext xmlns:c16="http://schemas.microsoft.com/office/drawing/2014/chart" uri="{C3380CC4-5D6E-409C-BE32-E72D297353CC}">
              <c16:uniqueId val="{00000003-956F-4482-A43D-906F6D96EC42}"/>
            </c:ext>
          </c:extLst>
        </c:ser>
        <c:dLbls>
          <c:showLegendKey val="0"/>
          <c:showVal val="0"/>
          <c:showCatName val="0"/>
          <c:showSerName val="0"/>
          <c:showPercent val="0"/>
          <c:showBubbleSize val="0"/>
        </c:dLbls>
        <c:gapWidth val="150"/>
        <c:axId val="66370560"/>
        <c:axId val="66001088"/>
      </c:barChart>
      <c:catAx>
        <c:axId val="66370560"/>
        <c:scaling>
          <c:orientation val="minMax"/>
        </c:scaling>
        <c:delete val="0"/>
        <c:axPos val="b"/>
        <c:numFmt formatCode="General" sourceLinked="1"/>
        <c:majorTickMark val="out"/>
        <c:minorTickMark val="none"/>
        <c:tickLblPos val="nextTo"/>
        <c:crossAx val="66001088"/>
        <c:crosses val="autoZero"/>
        <c:auto val="1"/>
        <c:lblAlgn val="ctr"/>
        <c:lblOffset val="100"/>
        <c:noMultiLvlLbl val="0"/>
      </c:catAx>
      <c:valAx>
        <c:axId val="66001088"/>
        <c:scaling>
          <c:orientation val="minMax"/>
        </c:scaling>
        <c:delete val="0"/>
        <c:axPos val="l"/>
        <c:majorGridlines/>
        <c:numFmt formatCode="0%" sourceLinked="1"/>
        <c:majorTickMark val="out"/>
        <c:minorTickMark val="none"/>
        <c:tickLblPos val="nextTo"/>
        <c:crossAx val="66370560"/>
        <c:crosses val="autoZero"/>
        <c:crossBetween val="between"/>
        <c:majorUnit val="0.2"/>
      </c:valAx>
      <c:dTable>
        <c:showHorzBorder val="1"/>
        <c:showVertBorder val="1"/>
        <c:showOutline val="1"/>
        <c:showKeys val="1"/>
        <c:txPr>
          <a:bodyPr/>
          <a:lstStyle/>
          <a:p>
            <a:pPr rtl="0">
              <a:defRPr sz="1100"/>
            </a:pPr>
            <a:endParaRPr lang="en-US"/>
          </a:p>
        </c:txPr>
      </c:dTable>
      <c:spPr>
        <a:noFill/>
        <a:ln w="25400">
          <a:noFill/>
        </a:ln>
      </c:spPr>
    </c:plotArea>
    <c:plotVisOnly val="1"/>
    <c:dispBlanksAs val="gap"/>
    <c:showDLblsOverMax val="0"/>
  </c:chart>
  <c:txPr>
    <a:bodyPr/>
    <a:lstStyle/>
    <a:p>
      <a:pPr>
        <a:defRPr sz="16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0.52304</cdr:x>
      <cdr:y>0.24219</cdr:y>
    </cdr:from>
    <cdr:to>
      <cdr:x>0.64413</cdr:x>
      <cdr:y>0.28438</cdr:y>
    </cdr:to>
    <cdr:cxnSp macro="">
      <cdr:nvCxnSpPr>
        <cdr:cNvPr id="3" name="Straight Connector 2">
          <a:extLst xmlns:a="http://schemas.openxmlformats.org/drawingml/2006/main">
            <a:ext uri="{FF2B5EF4-FFF2-40B4-BE49-F238E27FC236}">
              <a16:creationId xmlns:a16="http://schemas.microsoft.com/office/drawing/2014/main" id="{93BD5F74-64AE-4B65-A351-9D4E79B9F4B1}"/>
            </a:ext>
          </a:extLst>
        </cdr:cNvPr>
        <cdr:cNvCxnSpPr/>
      </cdr:nvCxnSpPr>
      <cdr:spPr>
        <a:xfrm xmlns:a="http://schemas.openxmlformats.org/drawingml/2006/main" flipH="1">
          <a:off x="4184827" y="874752"/>
          <a:ext cx="968841" cy="152387"/>
        </a:xfrm>
        <a:prstGeom xmlns:a="http://schemas.openxmlformats.org/drawingml/2006/main" prst="line">
          <a:avLst/>
        </a:prstGeom>
        <a:ln xmlns:a="http://schemas.openxmlformats.org/drawingml/2006/main" w="1587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dirty="0"/>
          </a:p>
        </p:txBody>
      </p:sp>
      <p:sp>
        <p:nvSpPr>
          <p:cNvPr id="3" name="Date Placeholder 2"/>
          <p:cNvSpPr>
            <a:spLocks noGrp="1"/>
          </p:cNvSpPr>
          <p:nvPr>
            <p:ph type="dt" sz="quarter" idx="1"/>
          </p:nvPr>
        </p:nvSpPr>
        <p:spPr>
          <a:xfrm>
            <a:off x="3970734" y="0"/>
            <a:ext cx="3038145" cy="465743"/>
          </a:xfrm>
          <a:prstGeom prst="rect">
            <a:avLst/>
          </a:prstGeom>
        </p:spPr>
        <p:txBody>
          <a:bodyPr vert="horz" lIns="88139" tIns="44070" rIns="88139" bIns="44070" rtlCol="0"/>
          <a:lstStyle>
            <a:lvl1pPr algn="r">
              <a:defRPr sz="1200"/>
            </a:lvl1pPr>
          </a:lstStyle>
          <a:p>
            <a:fld id="{45D0458E-BAF2-4F63-AAA4-0A109B2C0D40}" type="datetimeFigureOut">
              <a:rPr lang="en-US" smtClean="0"/>
              <a:t>3/15/2023</a:t>
            </a:fld>
            <a:endParaRPr lang="en-US" dirty="0"/>
          </a:p>
        </p:txBody>
      </p:sp>
      <p:sp>
        <p:nvSpPr>
          <p:cNvPr id="4" name="Footer Placeholder 3"/>
          <p:cNvSpPr>
            <a:spLocks noGrp="1"/>
          </p:cNvSpPr>
          <p:nvPr>
            <p:ph type="ftr" sz="quarter" idx="2"/>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734" y="8830658"/>
            <a:ext cx="3038145" cy="465742"/>
          </a:xfrm>
          <a:prstGeom prst="rect">
            <a:avLst/>
          </a:prstGeom>
        </p:spPr>
        <p:txBody>
          <a:bodyPr vert="horz" lIns="88139" tIns="44070" rIns="88139" bIns="44070" rtlCol="0" anchor="b"/>
          <a:lstStyle>
            <a:lvl1pPr algn="r">
              <a:defRPr sz="1200"/>
            </a:lvl1pPr>
          </a:lstStyle>
          <a:p>
            <a:fld id="{2EEA24B7-3080-448F-97B2-EDBFD656EE58}" type="slidenum">
              <a:rPr lang="en-US" smtClean="0"/>
              <a:t>‹#›</a:t>
            </a:fld>
            <a:endParaRPr lang="en-US" dirty="0"/>
          </a:p>
        </p:txBody>
      </p:sp>
    </p:spTree>
    <p:extLst>
      <p:ext uri="{BB962C8B-B14F-4D97-AF65-F5344CB8AC3E}">
        <p14:creationId xmlns:p14="http://schemas.microsoft.com/office/powerpoint/2010/main" val="5403167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88573D05-6575-4EDC-B64A-CFB6DC1CF850}" type="datetimeFigureOut">
              <a:rPr lang="en-US" smtClean="0"/>
              <a:t>3/15/2023</a:t>
            </a:fld>
            <a:endParaRPr lang="en-US" dirty="0"/>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D6449471-CD9B-4060-9245-E5C00C25A7D6}" type="slidenum">
              <a:rPr lang="en-US" smtClean="0"/>
              <a:t>‹#›</a:t>
            </a:fld>
            <a:endParaRPr lang="en-US" dirty="0"/>
          </a:p>
        </p:txBody>
      </p:sp>
    </p:spTree>
    <p:extLst>
      <p:ext uri="{BB962C8B-B14F-4D97-AF65-F5344CB8AC3E}">
        <p14:creationId xmlns:p14="http://schemas.microsoft.com/office/powerpoint/2010/main" val="370909412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449471-CD9B-4060-9245-E5C00C25A7D6}" type="slidenum">
              <a:rPr lang="en-US" smtClean="0"/>
              <a:t>1</a:t>
            </a:fld>
            <a:endParaRPr lang="en-US" dirty="0"/>
          </a:p>
        </p:txBody>
      </p:sp>
    </p:spTree>
    <p:extLst>
      <p:ext uri="{BB962C8B-B14F-4D97-AF65-F5344CB8AC3E}">
        <p14:creationId xmlns:p14="http://schemas.microsoft.com/office/powerpoint/2010/main" val="2957888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16130" indent="-275434" eaLnBrk="0" hangingPunct="0">
              <a:spcBef>
                <a:spcPct val="30000"/>
              </a:spcBef>
              <a:defRPr sz="1200">
                <a:solidFill>
                  <a:schemeClr val="tx1"/>
                </a:solidFill>
                <a:latin typeface="Arial" panose="020B0604020202020204" pitchFamily="34" charset="0"/>
              </a:defRPr>
            </a:lvl2pPr>
            <a:lvl3pPr marL="1101738" indent="-220348" eaLnBrk="0" hangingPunct="0">
              <a:spcBef>
                <a:spcPct val="30000"/>
              </a:spcBef>
              <a:defRPr sz="1200">
                <a:solidFill>
                  <a:schemeClr val="tx1"/>
                </a:solidFill>
                <a:latin typeface="Arial" panose="020B0604020202020204" pitchFamily="34" charset="0"/>
              </a:defRPr>
            </a:lvl3pPr>
            <a:lvl4pPr marL="1542433" indent="-220348" eaLnBrk="0" hangingPunct="0">
              <a:spcBef>
                <a:spcPct val="30000"/>
              </a:spcBef>
              <a:defRPr sz="1200">
                <a:solidFill>
                  <a:schemeClr val="tx1"/>
                </a:solidFill>
                <a:latin typeface="Arial" panose="020B0604020202020204" pitchFamily="34" charset="0"/>
              </a:defRPr>
            </a:lvl4pPr>
            <a:lvl5pPr marL="1983128" indent="-220348" eaLnBrk="0" hangingPunct="0">
              <a:spcBef>
                <a:spcPct val="30000"/>
              </a:spcBef>
              <a:defRPr sz="1200">
                <a:solidFill>
                  <a:schemeClr val="tx1"/>
                </a:solidFill>
                <a:latin typeface="Arial" panose="020B0604020202020204" pitchFamily="34" charset="0"/>
              </a:defRPr>
            </a:lvl5pPr>
            <a:lvl6pPr marL="2423823" indent="-220348" eaLnBrk="0" fontAlgn="base" hangingPunct="0">
              <a:spcBef>
                <a:spcPct val="30000"/>
              </a:spcBef>
              <a:spcAft>
                <a:spcPct val="0"/>
              </a:spcAft>
              <a:defRPr sz="1200">
                <a:solidFill>
                  <a:schemeClr val="tx1"/>
                </a:solidFill>
                <a:latin typeface="Arial" panose="020B0604020202020204" pitchFamily="34" charset="0"/>
              </a:defRPr>
            </a:lvl6pPr>
            <a:lvl7pPr marL="2864518" indent="-220348" eaLnBrk="0" fontAlgn="base" hangingPunct="0">
              <a:spcBef>
                <a:spcPct val="30000"/>
              </a:spcBef>
              <a:spcAft>
                <a:spcPct val="0"/>
              </a:spcAft>
              <a:defRPr sz="1200">
                <a:solidFill>
                  <a:schemeClr val="tx1"/>
                </a:solidFill>
                <a:latin typeface="Arial" panose="020B0604020202020204" pitchFamily="34" charset="0"/>
              </a:defRPr>
            </a:lvl7pPr>
            <a:lvl8pPr marL="3305213" indent="-220348" eaLnBrk="0" fontAlgn="base" hangingPunct="0">
              <a:spcBef>
                <a:spcPct val="30000"/>
              </a:spcBef>
              <a:spcAft>
                <a:spcPct val="0"/>
              </a:spcAft>
              <a:defRPr sz="1200">
                <a:solidFill>
                  <a:schemeClr val="tx1"/>
                </a:solidFill>
                <a:latin typeface="Arial" panose="020B0604020202020204" pitchFamily="34" charset="0"/>
              </a:defRPr>
            </a:lvl8pPr>
            <a:lvl9pPr marL="3745908" indent="-22034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46D7C72-7FF0-4008-9F07-EB15248F2458}" type="slidenum">
              <a:rPr lang="en-US" altLang="en-US"/>
              <a:pPr eaLnBrk="1" hangingPunct="1">
                <a:spcBef>
                  <a:spcPct val="0"/>
                </a:spcBef>
              </a:pPr>
              <a:t>10</a:t>
            </a:fld>
            <a:endParaRPr lang="en-US" altLang="en-US" dirty="0"/>
          </a:p>
        </p:txBody>
      </p:sp>
      <p:sp>
        <p:nvSpPr>
          <p:cNvPr id="23555" name="Rectangle 2"/>
          <p:cNvSpPr>
            <a:spLocks noGrp="1" noRot="1" noChangeAspect="1" noChangeArrowheads="1" noTextEdit="1"/>
          </p:cNvSpPr>
          <p:nvPr>
            <p:ph type="sldImg"/>
          </p:nvPr>
        </p:nvSpPr>
        <p:spPr>
          <a:ln/>
        </p:spPr>
      </p:sp>
      <p:sp>
        <p:nvSpPr>
          <p:cNvPr id="23556" name="Notes Placeholder 1"/>
          <p:cNvSpPr>
            <a:spLocks noGrp="1"/>
          </p:cNvSpPr>
          <p:nvPr/>
        </p:nvSpPr>
        <p:spPr bwMode="auto">
          <a:xfrm>
            <a:off x="672439" y="4276222"/>
            <a:ext cx="5373423" cy="4050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39" tIns="44070" rIns="88139" bIns="44070"/>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endParaRPr lang="en-US" altLang="en-US" dirty="0"/>
          </a:p>
        </p:txBody>
      </p:sp>
      <p:sp>
        <p:nvSpPr>
          <p:cNvPr id="23557"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684748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16130" indent="-275434" eaLnBrk="0" hangingPunct="0">
              <a:spcBef>
                <a:spcPct val="30000"/>
              </a:spcBef>
              <a:defRPr sz="1200">
                <a:solidFill>
                  <a:schemeClr val="tx1"/>
                </a:solidFill>
                <a:latin typeface="Arial" panose="020B0604020202020204" pitchFamily="34" charset="0"/>
              </a:defRPr>
            </a:lvl2pPr>
            <a:lvl3pPr marL="1101738" indent="-220348" eaLnBrk="0" hangingPunct="0">
              <a:spcBef>
                <a:spcPct val="30000"/>
              </a:spcBef>
              <a:defRPr sz="1200">
                <a:solidFill>
                  <a:schemeClr val="tx1"/>
                </a:solidFill>
                <a:latin typeface="Arial" panose="020B0604020202020204" pitchFamily="34" charset="0"/>
              </a:defRPr>
            </a:lvl3pPr>
            <a:lvl4pPr marL="1542433" indent="-220348" eaLnBrk="0" hangingPunct="0">
              <a:spcBef>
                <a:spcPct val="30000"/>
              </a:spcBef>
              <a:defRPr sz="1200">
                <a:solidFill>
                  <a:schemeClr val="tx1"/>
                </a:solidFill>
                <a:latin typeface="Arial" panose="020B0604020202020204" pitchFamily="34" charset="0"/>
              </a:defRPr>
            </a:lvl4pPr>
            <a:lvl5pPr marL="1983128" indent="-220348" eaLnBrk="0" hangingPunct="0">
              <a:spcBef>
                <a:spcPct val="30000"/>
              </a:spcBef>
              <a:defRPr sz="1200">
                <a:solidFill>
                  <a:schemeClr val="tx1"/>
                </a:solidFill>
                <a:latin typeface="Arial" panose="020B0604020202020204" pitchFamily="34" charset="0"/>
              </a:defRPr>
            </a:lvl5pPr>
            <a:lvl6pPr marL="2423823" indent="-220348" eaLnBrk="0" fontAlgn="base" hangingPunct="0">
              <a:spcBef>
                <a:spcPct val="30000"/>
              </a:spcBef>
              <a:spcAft>
                <a:spcPct val="0"/>
              </a:spcAft>
              <a:defRPr sz="1200">
                <a:solidFill>
                  <a:schemeClr val="tx1"/>
                </a:solidFill>
                <a:latin typeface="Arial" panose="020B0604020202020204" pitchFamily="34" charset="0"/>
              </a:defRPr>
            </a:lvl6pPr>
            <a:lvl7pPr marL="2864518" indent="-220348" eaLnBrk="0" fontAlgn="base" hangingPunct="0">
              <a:spcBef>
                <a:spcPct val="30000"/>
              </a:spcBef>
              <a:spcAft>
                <a:spcPct val="0"/>
              </a:spcAft>
              <a:defRPr sz="1200">
                <a:solidFill>
                  <a:schemeClr val="tx1"/>
                </a:solidFill>
                <a:latin typeface="Arial" panose="020B0604020202020204" pitchFamily="34" charset="0"/>
              </a:defRPr>
            </a:lvl7pPr>
            <a:lvl8pPr marL="3305213" indent="-220348" eaLnBrk="0" fontAlgn="base" hangingPunct="0">
              <a:spcBef>
                <a:spcPct val="30000"/>
              </a:spcBef>
              <a:spcAft>
                <a:spcPct val="0"/>
              </a:spcAft>
              <a:defRPr sz="1200">
                <a:solidFill>
                  <a:schemeClr val="tx1"/>
                </a:solidFill>
                <a:latin typeface="Arial" panose="020B0604020202020204" pitchFamily="34" charset="0"/>
              </a:defRPr>
            </a:lvl8pPr>
            <a:lvl9pPr marL="3745908" indent="-22034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143AC70-9E62-4B8B-8BEC-F190C39A1565}" type="slidenum">
              <a:rPr lang="en-US" altLang="en-US"/>
              <a:pPr eaLnBrk="1" hangingPunct="1">
                <a:spcBef>
                  <a:spcPct val="0"/>
                </a:spcBef>
              </a:pPr>
              <a:t>11</a:t>
            </a:fld>
            <a:endParaRPr lang="en-US" altLang="en-US" dirty="0"/>
          </a:p>
        </p:txBody>
      </p:sp>
      <p:sp>
        <p:nvSpPr>
          <p:cNvPr id="24579" name="Rectangle 2"/>
          <p:cNvSpPr>
            <a:spLocks noGrp="1" noRot="1" noChangeAspect="1" noChangeArrowheads="1" noTextEdit="1"/>
          </p:cNvSpPr>
          <p:nvPr>
            <p:ph type="sldImg"/>
          </p:nvPr>
        </p:nvSpPr>
        <p:spPr>
          <a:ln/>
        </p:spPr>
      </p:sp>
      <p:sp>
        <p:nvSpPr>
          <p:cNvPr id="24580" name="Notes Placeholder 1"/>
          <p:cNvSpPr>
            <a:spLocks noGrp="1"/>
          </p:cNvSpPr>
          <p:nvPr/>
        </p:nvSpPr>
        <p:spPr bwMode="auto">
          <a:xfrm>
            <a:off x="672439" y="4276222"/>
            <a:ext cx="5373423" cy="4050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39" tIns="44070" rIns="88139" bIns="44070"/>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endParaRPr lang="en-US" altLang="en-US" dirty="0"/>
          </a:p>
        </p:txBody>
      </p:sp>
      <p:sp>
        <p:nvSpPr>
          <p:cNvPr id="2" name="Notes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78443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16130" indent="-275434" eaLnBrk="0" hangingPunct="0">
              <a:spcBef>
                <a:spcPct val="30000"/>
              </a:spcBef>
              <a:defRPr sz="1200">
                <a:solidFill>
                  <a:schemeClr val="tx1"/>
                </a:solidFill>
                <a:latin typeface="Arial" panose="020B0604020202020204" pitchFamily="34" charset="0"/>
              </a:defRPr>
            </a:lvl2pPr>
            <a:lvl3pPr marL="1101738" indent="-220348" eaLnBrk="0" hangingPunct="0">
              <a:spcBef>
                <a:spcPct val="30000"/>
              </a:spcBef>
              <a:defRPr sz="1200">
                <a:solidFill>
                  <a:schemeClr val="tx1"/>
                </a:solidFill>
                <a:latin typeface="Arial" panose="020B0604020202020204" pitchFamily="34" charset="0"/>
              </a:defRPr>
            </a:lvl3pPr>
            <a:lvl4pPr marL="1542433" indent="-220348" eaLnBrk="0" hangingPunct="0">
              <a:spcBef>
                <a:spcPct val="30000"/>
              </a:spcBef>
              <a:defRPr sz="1200">
                <a:solidFill>
                  <a:schemeClr val="tx1"/>
                </a:solidFill>
                <a:latin typeface="Arial" panose="020B0604020202020204" pitchFamily="34" charset="0"/>
              </a:defRPr>
            </a:lvl4pPr>
            <a:lvl5pPr marL="1983128" indent="-220348" eaLnBrk="0" hangingPunct="0">
              <a:spcBef>
                <a:spcPct val="30000"/>
              </a:spcBef>
              <a:defRPr sz="1200">
                <a:solidFill>
                  <a:schemeClr val="tx1"/>
                </a:solidFill>
                <a:latin typeface="Arial" panose="020B0604020202020204" pitchFamily="34" charset="0"/>
              </a:defRPr>
            </a:lvl5pPr>
            <a:lvl6pPr marL="2423823" indent="-220348" eaLnBrk="0" fontAlgn="base" hangingPunct="0">
              <a:spcBef>
                <a:spcPct val="30000"/>
              </a:spcBef>
              <a:spcAft>
                <a:spcPct val="0"/>
              </a:spcAft>
              <a:defRPr sz="1200">
                <a:solidFill>
                  <a:schemeClr val="tx1"/>
                </a:solidFill>
                <a:latin typeface="Arial" panose="020B0604020202020204" pitchFamily="34" charset="0"/>
              </a:defRPr>
            </a:lvl6pPr>
            <a:lvl7pPr marL="2864518" indent="-220348" eaLnBrk="0" fontAlgn="base" hangingPunct="0">
              <a:spcBef>
                <a:spcPct val="30000"/>
              </a:spcBef>
              <a:spcAft>
                <a:spcPct val="0"/>
              </a:spcAft>
              <a:defRPr sz="1200">
                <a:solidFill>
                  <a:schemeClr val="tx1"/>
                </a:solidFill>
                <a:latin typeface="Arial" panose="020B0604020202020204" pitchFamily="34" charset="0"/>
              </a:defRPr>
            </a:lvl7pPr>
            <a:lvl8pPr marL="3305213" indent="-220348" eaLnBrk="0" fontAlgn="base" hangingPunct="0">
              <a:spcBef>
                <a:spcPct val="30000"/>
              </a:spcBef>
              <a:spcAft>
                <a:spcPct val="0"/>
              </a:spcAft>
              <a:defRPr sz="1200">
                <a:solidFill>
                  <a:schemeClr val="tx1"/>
                </a:solidFill>
                <a:latin typeface="Arial" panose="020B0604020202020204" pitchFamily="34" charset="0"/>
              </a:defRPr>
            </a:lvl8pPr>
            <a:lvl9pPr marL="3745908" indent="-22034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143AC70-9E62-4B8B-8BEC-F190C39A1565}" type="slidenum">
              <a:rPr lang="en-US" altLang="en-US"/>
              <a:pPr eaLnBrk="1" hangingPunct="1">
                <a:spcBef>
                  <a:spcPct val="0"/>
                </a:spcBef>
              </a:pPr>
              <a:t>12</a:t>
            </a:fld>
            <a:endParaRPr lang="en-US" altLang="en-US" dirty="0"/>
          </a:p>
        </p:txBody>
      </p:sp>
      <p:sp>
        <p:nvSpPr>
          <p:cNvPr id="24579" name="Rectangle 2"/>
          <p:cNvSpPr>
            <a:spLocks noGrp="1" noRot="1" noChangeAspect="1" noChangeArrowheads="1" noTextEdit="1"/>
          </p:cNvSpPr>
          <p:nvPr>
            <p:ph type="sldImg"/>
          </p:nvPr>
        </p:nvSpPr>
        <p:spPr>
          <a:ln/>
        </p:spPr>
      </p:sp>
      <p:sp>
        <p:nvSpPr>
          <p:cNvPr id="24580" name="Notes Placeholder 1"/>
          <p:cNvSpPr>
            <a:spLocks noGrp="1"/>
          </p:cNvSpPr>
          <p:nvPr/>
        </p:nvSpPr>
        <p:spPr bwMode="auto">
          <a:xfrm>
            <a:off x="672439" y="4276222"/>
            <a:ext cx="5373423" cy="4050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39" tIns="44070" rIns="88139" bIns="44070"/>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endParaRPr lang="en-US" altLang="en-US" dirty="0"/>
          </a:p>
        </p:txBody>
      </p:sp>
      <p:sp>
        <p:nvSpPr>
          <p:cNvPr id="2" name="Notes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568221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16130" indent="-275434" eaLnBrk="0" hangingPunct="0">
              <a:spcBef>
                <a:spcPct val="30000"/>
              </a:spcBef>
              <a:defRPr sz="1200">
                <a:solidFill>
                  <a:schemeClr val="tx1"/>
                </a:solidFill>
                <a:latin typeface="Arial" panose="020B0604020202020204" pitchFamily="34" charset="0"/>
              </a:defRPr>
            </a:lvl2pPr>
            <a:lvl3pPr marL="1101738" indent="-220348" eaLnBrk="0" hangingPunct="0">
              <a:spcBef>
                <a:spcPct val="30000"/>
              </a:spcBef>
              <a:defRPr sz="1200">
                <a:solidFill>
                  <a:schemeClr val="tx1"/>
                </a:solidFill>
                <a:latin typeface="Arial" panose="020B0604020202020204" pitchFamily="34" charset="0"/>
              </a:defRPr>
            </a:lvl3pPr>
            <a:lvl4pPr marL="1542433" indent="-220348" eaLnBrk="0" hangingPunct="0">
              <a:spcBef>
                <a:spcPct val="30000"/>
              </a:spcBef>
              <a:defRPr sz="1200">
                <a:solidFill>
                  <a:schemeClr val="tx1"/>
                </a:solidFill>
                <a:latin typeface="Arial" panose="020B0604020202020204" pitchFamily="34" charset="0"/>
              </a:defRPr>
            </a:lvl4pPr>
            <a:lvl5pPr marL="1983128" indent="-220348" eaLnBrk="0" hangingPunct="0">
              <a:spcBef>
                <a:spcPct val="30000"/>
              </a:spcBef>
              <a:defRPr sz="1200">
                <a:solidFill>
                  <a:schemeClr val="tx1"/>
                </a:solidFill>
                <a:latin typeface="Arial" panose="020B0604020202020204" pitchFamily="34" charset="0"/>
              </a:defRPr>
            </a:lvl5pPr>
            <a:lvl6pPr marL="2423823" indent="-220348" eaLnBrk="0" fontAlgn="base" hangingPunct="0">
              <a:spcBef>
                <a:spcPct val="30000"/>
              </a:spcBef>
              <a:spcAft>
                <a:spcPct val="0"/>
              </a:spcAft>
              <a:defRPr sz="1200">
                <a:solidFill>
                  <a:schemeClr val="tx1"/>
                </a:solidFill>
                <a:latin typeface="Arial" panose="020B0604020202020204" pitchFamily="34" charset="0"/>
              </a:defRPr>
            </a:lvl6pPr>
            <a:lvl7pPr marL="2864518" indent="-220348" eaLnBrk="0" fontAlgn="base" hangingPunct="0">
              <a:spcBef>
                <a:spcPct val="30000"/>
              </a:spcBef>
              <a:spcAft>
                <a:spcPct val="0"/>
              </a:spcAft>
              <a:defRPr sz="1200">
                <a:solidFill>
                  <a:schemeClr val="tx1"/>
                </a:solidFill>
                <a:latin typeface="Arial" panose="020B0604020202020204" pitchFamily="34" charset="0"/>
              </a:defRPr>
            </a:lvl7pPr>
            <a:lvl8pPr marL="3305213" indent="-220348" eaLnBrk="0" fontAlgn="base" hangingPunct="0">
              <a:spcBef>
                <a:spcPct val="30000"/>
              </a:spcBef>
              <a:spcAft>
                <a:spcPct val="0"/>
              </a:spcAft>
              <a:defRPr sz="1200">
                <a:solidFill>
                  <a:schemeClr val="tx1"/>
                </a:solidFill>
                <a:latin typeface="Arial" panose="020B0604020202020204" pitchFamily="34" charset="0"/>
              </a:defRPr>
            </a:lvl8pPr>
            <a:lvl9pPr marL="3745908" indent="-22034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46D7C72-7FF0-4008-9F07-EB15248F2458}" type="slidenum">
              <a:rPr lang="en-US" altLang="en-US"/>
              <a:pPr eaLnBrk="1" hangingPunct="1">
                <a:spcBef>
                  <a:spcPct val="0"/>
                </a:spcBef>
              </a:pPr>
              <a:t>13</a:t>
            </a:fld>
            <a:endParaRPr lang="en-US" altLang="en-US" dirty="0"/>
          </a:p>
        </p:txBody>
      </p:sp>
      <p:sp>
        <p:nvSpPr>
          <p:cNvPr id="23555" name="Rectangle 2"/>
          <p:cNvSpPr>
            <a:spLocks noGrp="1" noRot="1" noChangeAspect="1" noChangeArrowheads="1" noTextEdit="1"/>
          </p:cNvSpPr>
          <p:nvPr>
            <p:ph type="sldImg"/>
          </p:nvPr>
        </p:nvSpPr>
        <p:spPr>
          <a:ln/>
        </p:spPr>
      </p:sp>
      <p:sp>
        <p:nvSpPr>
          <p:cNvPr id="23556" name="Notes Placeholder 1"/>
          <p:cNvSpPr>
            <a:spLocks noGrp="1"/>
          </p:cNvSpPr>
          <p:nvPr/>
        </p:nvSpPr>
        <p:spPr bwMode="auto">
          <a:xfrm>
            <a:off x="672439" y="4276222"/>
            <a:ext cx="5373423" cy="4050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39" tIns="44070" rIns="88139" bIns="44070"/>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endParaRPr lang="en-US" altLang="en-US" dirty="0"/>
          </a:p>
        </p:txBody>
      </p:sp>
      <p:sp>
        <p:nvSpPr>
          <p:cNvPr id="23557"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913316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16130" indent="-275434" eaLnBrk="0" hangingPunct="0">
              <a:spcBef>
                <a:spcPct val="30000"/>
              </a:spcBef>
              <a:defRPr sz="1200">
                <a:solidFill>
                  <a:schemeClr val="tx1"/>
                </a:solidFill>
                <a:latin typeface="Arial" panose="020B0604020202020204" pitchFamily="34" charset="0"/>
              </a:defRPr>
            </a:lvl2pPr>
            <a:lvl3pPr marL="1101738" indent="-220348" eaLnBrk="0" hangingPunct="0">
              <a:spcBef>
                <a:spcPct val="30000"/>
              </a:spcBef>
              <a:defRPr sz="1200">
                <a:solidFill>
                  <a:schemeClr val="tx1"/>
                </a:solidFill>
                <a:latin typeface="Arial" panose="020B0604020202020204" pitchFamily="34" charset="0"/>
              </a:defRPr>
            </a:lvl3pPr>
            <a:lvl4pPr marL="1542433" indent="-220348" eaLnBrk="0" hangingPunct="0">
              <a:spcBef>
                <a:spcPct val="30000"/>
              </a:spcBef>
              <a:defRPr sz="1200">
                <a:solidFill>
                  <a:schemeClr val="tx1"/>
                </a:solidFill>
                <a:latin typeface="Arial" panose="020B0604020202020204" pitchFamily="34" charset="0"/>
              </a:defRPr>
            </a:lvl4pPr>
            <a:lvl5pPr marL="1983128" indent="-220348" eaLnBrk="0" hangingPunct="0">
              <a:spcBef>
                <a:spcPct val="30000"/>
              </a:spcBef>
              <a:defRPr sz="1200">
                <a:solidFill>
                  <a:schemeClr val="tx1"/>
                </a:solidFill>
                <a:latin typeface="Arial" panose="020B0604020202020204" pitchFamily="34" charset="0"/>
              </a:defRPr>
            </a:lvl5pPr>
            <a:lvl6pPr marL="2423823" indent="-220348" eaLnBrk="0" fontAlgn="base" hangingPunct="0">
              <a:spcBef>
                <a:spcPct val="30000"/>
              </a:spcBef>
              <a:spcAft>
                <a:spcPct val="0"/>
              </a:spcAft>
              <a:defRPr sz="1200">
                <a:solidFill>
                  <a:schemeClr val="tx1"/>
                </a:solidFill>
                <a:latin typeface="Arial" panose="020B0604020202020204" pitchFamily="34" charset="0"/>
              </a:defRPr>
            </a:lvl6pPr>
            <a:lvl7pPr marL="2864518" indent="-220348" eaLnBrk="0" fontAlgn="base" hangingPunct="0">
              <a:spcBef>
                <a:spcPct val="30000"/>
              </a:spcBef>
              <a:spcAft>
                <a:spcPct val="0"/>
              </a:spcAft>
              <a:defRPr sz="1200">
                <a:solidFill>
                  <a:schemeClr val="tx1"/>
                </a:solidFill>
                <a:latin typeface="Arial" panose="020B0604020202020204" pitchFamily="34" charset="0"/>
              </a:defRPr>
            </a:lvl7pPr>
            <a:lvl8pPr marL="3305213" indent="-220348" eaLnBrk="0" fontAlgn="base" hangingPunct="0">
              <a:spcBef>
                <a:spcPct val="30000"/>
              </a:spcBef>
              <a:spcAft>
                <a:spcPct val="0"/>
              </a:spcAft>
              <a:defRPr sz="1200">
                <a:solidFill>
                  <a:schemeClr val="tx1"/>
                </a:solidFill>
                <a:latin typeface="Arial" panose="020B0604020202020204" pitchFamily="34" charset="0"/>
              </a:defRPr>
            </a:lvl8pPr>
            <a:lvl9pPr marL="3745908" indent="-22034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AE7410F-0E7E-4A04-AEE6-878E998F727D}" type="slidenum">
              <a:rPr lang="en-US" altLang="en-US"/>
              <a:pPr eaLnBrk="1" hangingPunct="1">
                <a:spcBef>
                  <a:spcPct val="0"/>
                </a:spcBef>
              </a:pPr>
              <a:t>14</a:t>
            </a:fld>
            <a:endParaRPr lang="en-US" altLang="en-US"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752358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2FFC4F3-21C2-59BA-8B49-4A6FE471D8D9}"/>
              </a:ext>
            </a:extLst>
          </p:cNvPr>
          <p:cNvSpPr>
            <a:spLocks noGrp="1" noChangeArrowheads="1"/>
          </p:cNvSpPr>
          <p:nvPr>
            <p:ph type="sldNum" sz="quarter" idx="5"/>
          </p:nvPr>
        </p:nvSpPr>
        <p:spPr>
          <a:ln/>
        </p:spPr>
        <p:txBody>
          <a:bodyPr/>
          <a:lstStyle/>
          <a:p>
            <a:fld id="{519E40CA-E38B-47F6-ABB6-CCEF51D43DFB}" type="slidenum">
              <a:rPr lang="en-US" altLang="en-US"/>
              <a:pPr/>
              <a:t>15</a:t>
            </a:fld>
            <a:endParaRPr lang="en-US" altLang="en-US" dirty="0"/>
          </a:p>
        </p:txBody>
      </p:sp>
      <p:sp>
        <p:nvSpPr>
          <p:cNvPr id="206850" name="Rectangle 2">
            <a:extLst>
              <a:ext uri="{FF2B5EF4-FFF2-40B4-BE49-F238E27FC236}">
                <a16:creationId xmlns:a16="http://schemas.microsoft.com/office/drawing/2014/main" id="{67D88926-399D-A3D6-C5B4-36E901B3C7B9}"/>
              </a:ext>
            </a:extLst>
          </p:cNvPr>
          <p:cNvSpPr>
            <a:spLocks noGrp="1" noRot="1" noChangeAspect="1" noChangeArrowheads="1" noTextEdit="1"/>
          </p:cNvSpPr>
          <p:nvPr>
            <p:ph type="sldImg"/>
          </p:nvPr>
        </p:nvSpPr>
        <p:spPr>
          <a:ln/>
        </p:spPr>
      </p:sp>
      <p:sp>
        <p:nvSpPr>
          <p:cNvPr id="206851" name="Rectangle 3">
            <a:extLst>
              <a:ext uri="{FF2B5EF4-FFF2-40B4-BE49-F238E27FC236}">
                <a16:creationId xmlns:a16="http://schemas.microsoft.com/office/drawing/2014/main" id="{A9CF61B0-9002-F1A6-9173-1732175A6217}"/>
              </a:ext>
            </a:extLst>
          </p:cNvPr>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2FFC4F3-21C2-59BA-8B49-4A6FE471D8D9}"/>
              </a:ext>
            </a:extLst>
          </p:cNvPr>
          <p:cNvSpPr>
            <a:spLocks noGrp="1" noChangeArrowheads="1"/>
          </p:cNvSpPr>
          <p:nvPr>
            <p:ph type="sldNum" sz="quarter" idx="5"/>
          </p:nvPr>
        </p:nvSpPr>
        <p:spPr>
          <a:ln/>
        </p:spPr>
        <p:txBody>
          <a:bodyPr/>
          <a:lstStyle/>
          <a:p>
            <a:fld id="{519E40CA-E38B-47F6-ABB6-CCEF51D43DFB}" type="slidenum">
              <a:rPr lang="en-US" altLang="en-US"/>
              <a:pPr/>
              <a:t>16</a:t>
            </a:fld>
            <a:endParaRPr lang="en-US" altLang="en-US" dirty="0"/>
          </a:p>
        </p:txBody>
      </p:sp>
      <p:sp>
        <p:nvSpPr>
          <p:cNvPr id="206850" name="Rectangle 2">
            <a:extLst>
              <a:ext uri="{FF2B5EF4-FFF2-40B4-BE49-F238E27FC236}">
                <a16:creationId xmlns:a16="http://schemas.microsoft.com/office/drawing/2014/main" id="{67D88926-399D-A3D6-C5B4-36E901B3C7B9}"/>
              </a:ext>
            </a:extLst>
          </p:cNvPr>
          <p:cNvSpPr>
            <a:spLocks noGrp="1" noRot="1" noChangeAspect="1" noChangeArrowheads="1" noTextEdit="1"/>
          </p:cNvSpPr>
          <p:nvPr>
            <p:ph type="sldImg"/>
          </p:nvPr>
        </p:nvSpPr>
        <p:spPr>
          <a:ln/>
        </p:spPr>
      </p:sp>
      <p:sp>
        <p:nvSpPr>
          <p:cNvPr id="206851" name="Rectangle 3">
            <a:extLst>
              <a:ext uri="{FF2B5EF4-FFF2-40B4-BE49-F238E27FC236}">
                <a16:creationId xmlns:a16="http://schemas.microsoft.com/office/drawing/2014/main" id="{A9CF61B0-9002-F1A6-9173-1732175A6217}"/>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41306682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2FFC4F3-21C2-59BA-8B49-4A6FE471D8D9}"/>
              </a:ext>
            </a:extLst>
          </p:cNvPr>
          <p:cNvSpPr>
            <a:spLocks noGrp="1" noChangeArrowheads="1"/>
          </p:cNvSpPr>
          <p:nvPr>
            <p:ph type="sldNum" sz="quarter" idx="5"/>
          </p:nvPr>
        </p:nvSpPr>
        <p:spPr>
          <a:ln/>
        </p:spPr>
        <p:txBody>
          <a:bodyPr/>
          <a:lstStyle/>
          <a:p>
            <a:fld id="{519E40CA-E38B-47F6-ABB6-CCEF51D43DFB}" type="slidenum">
              <a:rPr lang="en-US" altLang="en-US"/>
              <a:pPr/>
              <a:t>17</a:t>
            </a:fld>
            <a:endParaRPr lang="en-US" altLang="en-US" dirty="0"/>
          </a:p>
        </p:txBody>
      </p:sp>
      <p:sp>
        <p:nvSpPr>
          <p:cNvPr id="206850" name="Rectangle 2">
            <a:extLst>
              <a:ext uri="{FF2B5EF4-FFF2-40B4-BE49-F238E27FC236}">
                <a16:creationId xmlns:a16="http://schemas.microsoft.com/office/drawing/2014/main" id="{67D88926-399D-A3D6-C5B4-36E901B3C7B9}"/>
              </a:ext>
            </a:extLst>
          </p:cNvPr>
          <p:cNvSpPr>
            <a:spLocks noGrp="1" noRot="1" noChangeAspect="1" noChangeArrowheads="1" noTextEdit="1"/>
          </p:cNvSpPr>
          <p:nvPr>
            <p:ph type="sldImg"/>
          </p:nvPr>
        </p:nvSpPr>
        <p:spPr>
          <a:ln/>
        </p:spPr>
      </p:sp>
      <p:sp>
        <p:nvSpPr>
          <p:cNvPr id="206851" name="Rectangle 3">
            <a:extLst>
              <a:ext uri="{FF2B5EF4-FFF2-40B4-BE49-F238E27FC236}">
                <a16:creationId xmlns:a16="http://schemas.microsoft.com/office/drawing/2014/main" id="{A9CF61B0-9002-F1A6-9173-1732175A6217}"/>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42899981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2FFC4F3-21C2-59BA-8B49-4A6FE471D8D9}"/>
              </a:ext>
            </a:extLst>
          </p:cNvPr>
          <p:cNvSpPr>
            <a:spLocks noGrp="1" noChangeArrowheads="1"/>
          </p:cNvSpPr>
          <p:nvPr>
            <p:ph type="sldNum" sz="quarter" idx="5"/>
          </p:nvPr>
        </p:nvSpPr>
        <p:spPr>
          <a:ln/>
        </p:spPr>
        <p:txBody>
          <a:bodyPr/>
          <a:lstStyle/>
          <a:p>
            <a:fld id="{519E40CA-E38B-47F6-ABB6-CCEF51D43DFB}" type="slidenum">
              <a:rPr lang="en-US" altLang="en-US"/>
              <a:pPr/>
              <a:t>18</a:t>
            </a:fld>
            <a:endParaRPr lang="en-US" altLang="en-US" dirty="0"/>
          </a:p>
        </p:txBody>
      </p:sp>
      <p:sp>
        <p:nvSpPr>
          <p:cNvPr id="206850" name="Rectangle 2">
            <a:extLst>
              <a:ext uri="{FF2B5EF4-FFF2-40B4-BE49-F238E27FC236}">
                <a16:creationId xmlns:a16="http://schemas.microsoft.com/office/drawing/2014/main" id="{67D88926-399D-A3D6-C5B4-36E901B3C7B9}"/>
              </a:ext>
            </a:extLst>
          </p:cNvPr>
          <p:cNvSpPr>
            <a:spLocks noGrp="1" noRot="1" noChangeAspect="1" noChangeArrowheads="1" noTextEdit="1"/>
          </p:cNvSpPr>
          <p:nvPr>
            <p:ph type="sldImg"/>
          </p:nvPr>
        </p:nvSpPr>
        <p:spPr>
          <a:ln/>
        </p:spPr>
      </p:sp>
      <p:sp>
        <p:nvSpPr>
          <p:cNvPr id="206851" name="Rectangle 3">
            <a:extLst>
              <a:ext uri="{FF2B5EF4-FFF2-40B4-BE49-F238E27FC236}">
                <a16:creationId xmlns:a16="http://schemas.microsoft.com/office/drawing/2014/main" id="{A9CF61B0-9002-F1A6-9173-1732175A6217}"/>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9745292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2FFC4F3-21C2-59BA-8B49-4A6FE471D8D9}"/>
              </a:ext>
            </a:extLst>
          </p:cNvPr>
          <p:cNvSpPr>
            <a:spLocks noGrp="1" noChangeArrowheads="1"/>
          </p:cNvSpPr>
          <p:nvPr>
            <p:ph type="sldNum" sz="quarter" idx="5"/>
          </p:nvPr>
        </p:nvSpPr>
        <p:spPr>
          <a:ln/>
        </p:spPr>
        <p:txBody>
          <a:bodyPr/>
          <a:lstStyle/>
          <a:p>
            <a:fld id="{519E40CA-E38B-47F6-ABB6-CCEF51D43DFB}" type="slidenum">
              <a:rPr lang="en-US" altLang="en-US"/>
              <a:pPr/>
              <a:t>19</a:t>
            </a:fld>
            <a:endParaRPr lang="en-US" altLang="en-US" dirty="0"/>
          </a:p>
        </p:txBody>
      </p:sp>
      <p:sp>
        <p:nvSpPr>
          <p:cNvPr id="206850" name="Rectangle 2">
            <a:extLst>
              <a:ext uri="{FF2B5EF4-FFF2-40B4-BE49-F238E27FC236}">
                <a16:creationId xmlns:a16="http://schemas.microsoft.com/office/drawing/2014/main" id="{67D88926-399D-A3D6-C5B4-36E901B3C7B9}"/>
              </a:ext>
            </a:extLst>
          </p:cNvPr>
          <p:cNvSpPr>
            <a:spLocks noGrp="1" noRot="1" noChangeAspect="1" noChangeArrowheads="1" noTextEdit="1"/>
          </p:cNvSpPr>
          <p:nvPr>
            <p:ph type="sldImg"/>
          </p:nvPr>
        </p:nvSpPr>
        <p:spPr>
          <a:ln/>
        </p:spPr>
      </p:sp>
      <p:sp>
        <p:nvSpPr>
          <p:cNvPr id="206851" name="Rectangle 3">
            <a:extLst>
              <a:ext uri="{FF2B5EF4-FFF2-40B4-BE49-F238E27FC236}">
                <a16:creationId xmlns:a16="http://schemas.microsoft.com/office/drawing/2014/main" id="{A9CF61B0-9002-F1A6-9173-1732175A6217}"/>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770123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449471-CD9B-4060-9245-E5C00C25A7D6}" type="slidenum">
              <a:rPr lang="en-US" smtClean="0"/>
              <a:t>2</a:t>
            </a:fld>
            <a:endParaRPr lang="en-US" dirty="0"/>
          </a:p>
        </p:txBody>
      </p:sp>
    </p:spTree>
    <p:extLst>
      <p:ext uri="{BB962C8B-B14F-4D97-AF65-F5344CB8AC3E}">
        <p14:creationId xmlns:p14="http://schemas.microsoft.com/office/powerpoint/2010/main" val="28888490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2FFC4F3-21C2-59BA-8B49-4A6FE471D8D9}"/>
              </a:ext>
            </a:extLst>
          </p:cNvPr>
          <p:cNvSpPr>
            <a:spLocks noGrp="1" noChangeArrowheads="1"/>
          </p:cNvSpPr>
          <p:nvPr>
            <p:ph type="sldNum" sz="quarter" idx="5"/>
          </p:nvPr>
        </p:nvSpPr>
        <p:spPr>
          <a:ln/>
        </p:spPr>
        <p:txBody>
          <a:bodyPr/>
          <a:lstStyle/>
          <a:p>
            <a:fld id="{519E40CA-E38B-47F6-ABB6-CCEF51D43DFB}" type="slidenum">
              <a:rPr lang="en-US" altLang="en-US"/>
              <a:pPr/>
              <a:t>20</a:t>
            </a:fld>
            <a:endParaRPr lang="en-US" altLang="en-US" dirty="0"/>
          </a:p>
        </p:txBody>
      </p:sp>
      <p:sp>
        <p:nvSpPr>
          <p:cNvPr id="206850" name="Rectangle 2">
            <a:extLst>
              <a:ext uri="{FF2B5EF4-FFF2-40B4-BE49-F238E27FC236}">
                <a16:creationId xmlns:a16="http://schemas.microsoft.com/office/drawing/2014/main" id="{67D88926-399D-A3D6-C5B4-36E901B3C7B9}"/>
              </a:ext>
            </a:extLst>
          </p:cNvPr>
          <p:cNvSpPr>
            <a:spLocks noGrp="1" noRot="1" noChangeAspect="1" noChangeArrowheads="1" noTextEdit="1"/>
          </p:cNvSpPr>
          <p:nvPr>
            <p:ph type="sldImg"/>
          </p:nvPr>
        </p:nvSpPr>
        <p:spPr>
          <a:ln/>
        </p:spPr>
      </p:sp>
      <p:sp>
        <p:nvSpPr>
          <p:cNvPr id="206851" name="Rectangle 3">
            <a:extLst>
              <a:ext uri="{FF2B5EF4-FFF2-40B4-BE49-F238E27FC236}">
                <a16:creationId xmlns:a16="http://schemas.microsoft.com/office/drawing/2014/main" id="{A9CF61B0-9002-F1A6-9173-1732175A6217}"/>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0704041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16130" indent="-275434" eaLnBrk="0" hangingPunct="0">
              <a:spcBef>
                <a:spcPct val="30000"/>
              </a:spcBef>
              <a:defRPr sz="1200">
                <a:solidFill>
                  <a:schemeClr val="tx1"/>
                </a:solidFill>
                <a:latin typeface="Arial" panose="020B0604020202020204" pitchFamily="34" charset="0"/>
              </a:defRPr>
            </a:lvl2pPr>
            <a:lvl3pPr marL="1101738" indent="-220348" eaLnBrk="0" hangingPunct="0">
              <a:spcBef>
                <a:spcPct val="30000"/>
              </a:spcBef>
              <a:defRPr sz="1200">
                <a:solidFill>
                  <a:schemeClr val="tx1"/>
                </a:solidFill>
                <a:latin typeface="Arial" panose="020B0604020202020204" pitchFamily="34" charset="0"/>
              </a:defRPr>
            </a:lvl3pPr>
            <a:lvl4pPr marL="1542433" indent="-220348" eaLnBrk="0" hangingPunct="0">
              <a:spcBef>
                <a:spcPct val="30000"/>
              </a:spcBef>
              <a:defRPr sz="1200">
                <a:solidFill>
                  <a:schemeClr val="tx1"/>
                </a:solidFill>
                <a:latin typeface="Arial" panose="020B0604020202020204" pitchFamily="34" charset="0"/>
              </a:defRPr>
            </a:lvl4pPr>
            <a:lvl5pPr marL="1983128" indent="-220348" eaLnBrk="0" hangingPunct="0">
              <a:spcBef>
                <a:spcPct val="30000"/>
              </a:spcBef>
              <a:defRPr sz="1200">
                <a:solidFill>
                  <a:schemeClr val="tx1"/>
                </a:solidFill>
                <a:latin typeface="Arial" panose="020B0604020202020204" pitchFamily="34" charset="0"/>
              </a:defRPr>
            </a:lvl5pPr>
            <a:lvl6pPr marL="2423823" indent="-220348" eaLnBrk="0" fontAlgn="base" hangingPunct="0">
              <a:spcBef>
                <a:spcPct val="30000"/>
              </a:spcBef>
              <a:spcAft>
                <a:spcPct val="0"/>
              </a:spcAft>
              <a:defRPr sz="1200">
                <a:solidFill>
                  <a:schemeClr val="tx1"/>
                </a:solidFill>
                <a:latin typeface="Arial" panose="020B0604020202020204" pitchFamily="34" charset="0"/>
              </a:defRPr>
            </a:lvl6pPr>
            <a:lvl7pPr marL="2864518" indent="-220348" eaLnBrk="0" fontAlgn="base" hangingPunct="0">
              <a:spcBef>
                <a:spcPct val="30000"/>
              </a:spcBef>
              <a:spcAft>
                <a:spcPct val="0"/>
              </a:spcAft>
              <a:defRPr sz="1200">
                <a:solidFill>
                  <a:schemeClr val="tx1"/>
                </a:solidFill>
                <a:latin typeface="Arial" panose="020B0604020202020204" pitchFamily="34" charset="0"/>
              </a:defRPr>
            </a:lvl7pPr>
            <a:lvl8pPr marL="3305213" indent="-220348" eaLnBrk="0" fontAlgn="base" hangingPunct="0">
              <a:spcBef>
                <a:spcPct val="30000"/>
              </a:spcBef>
              <a:spcAft>
                <a:spcPct val="0"/>
              </a:spcAft>
              <a:defRPr sz="1200">
                <a:solidFill>
                  <a:schemeClr val="tx1"/>
                </a:solidFill>
                <a:latin typeface="Arial" panose="020B0604020202020204" pitchFamily="34" charset="0"/>
              </a:defRPr>
            </a:lvl8pPr>
            <a:lvl9pPr marL="3745908" indent="-22034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143AC70-9E62-4B8B-8BEC-F190C39A1565}" type="slidenum">
              <a:rPr lang="en-US" altLang="en-US"/>
              <a:pPr eaLnBrk="1" hangingPunct="1">
                <a:spcBef>
                  <a:spcPct val="0"/>
                </a:spcBef>
              </a:pPr>
              <a:t>21</a:t>
            </a:fld>
            <a:endParaRPr lang="en-US" altLang="en-US" dirty="0"/>
          </a:p>
        </p:txBody>
      </p:sp>
      <p:sp>
        <p:nvSpPr>
          <p:cNvPr id="24579" name="Rectangle 2"/>
          <p:cNvSpPr>
            <a:spLocks noGrp="1" noRot="1" noChangeAspect="1" noChangeArrowheads="1" noTextEdit="1"/>
          </p:cNvSpPr>
          <p:nvPr>
            <p:ph type="sldImg"/>
          </p:nvPr>
        </p:nvSpPr>
        <p:spPr>
          <a:ln/>
        </p:spPr>
      </p:sp>
      <p:sp>
        <p:nvSpPr>
          <p:cNvPr id="24580" name="Notes Placeholder 1"/>
          <p:cNvSpPr>
            <a:spLocks noGrp="1"/>
          </p:cNvSpPr>
          <p:nvPr/>
        </p:nvSpPr>
        <p:spPr bwMode="auto">
          <a:xfrm>
            <a:off x="672439" y="4276222"/>
            <a:ext cx="5373423" cy="4050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39" tIns="44070" rIns="88139" bIns="44070"/>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endParaRPr lang="en-US" altLang="en-US" dirty="0"/>
          </a:p>
        </p:txBody>
      </p:sp>
      <p:sp>
        <p:nvSpPr>
          <p:cNvPr id="2" name="Notes Placeholder 1">
            <a:extLst>
              <a:ext uri="{FF2B5EF4-FFF2-40B4-BE49-F238E27FC236}">
                <a16:creationId xmlns:a16="http://schemas.microsoft.com/office/drawing/2014/main" id="{ADDD9045-ACF5-424E-97E2-D76992F2727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771404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16130" indent="-275434" eaLnBrk="0" hangingPunct="0">
              <a:spcBef>
                <a:spcPct val="30000"/>
              </a:spcBef>
              <a:defRPr sz="1200">
                <a:solidFill>
                  <a:schemeClr val="tx1"/>
                </a:solidFill>
                <a:latin typeface="Arial" panose="020B0604020202020204" pitchFamily="34" charset="0"/>
              </a:defRPr>
            </a:lvl2pPr>
            <a:lvl3pPr marL="1101738" indent="-220348" eaLnBrk="0" hangingPunct="0">
              <a:spcBef>
                <a:spcPct val="30000"/>
              </a:spcBef>
              <a:defRPr sz="1200">
                <a:solidFill>
                  <a:schemeClr val="tx1"/>
                </a:solidFill>
                <a:latin typeface="Arial" panose="020B0604020202020204" pitchFamily="34" charset="0"/>
              </a:defRPr>
            </a:lvl3pPr>
            <a:lvl4pPr marL="1542433" indent="-220348" eaLnBrk="0" hangingPunct="0">
              <a:spcBef>
                <a:spcPct val="30000"/>
              </a:spcBef>
              <a:defRPr sz="1200">
                <a:solidFill>
                  <a:schemeClr val="tx1"/>
                </a:solidFill>
                <a:latin typeface="Arial" panose="020B0604020202020204" pitchFamily="34" charset="0"/>
              </a:defRPr>
            </a:lvl4pPr>
            <a:lvl5pPr marL="1983128" indent="-220348" eaLnBrk="0" hangingPunct="0">
              <a:spcBef>
                <a:spcPct val="30000"/>
              </a:spcBef>
              <a:defRPr sz="1200">
                <a:solidFill>
                  <a:schemeClr val="tx1"/>
                </a:solidFill>
                <a:latin typeface="Arial" panose="020B0604020202020204" pitchFamily="34" charset="0"/>
              </a:defRPr>
            </a:lvl5pPr>
            <a:lvl6pPr marL="2423823" indent="-220348" eaLnBrk="0" fontAlgn="base" hangingPunct="0">
              <a:spcBef>
                <a:spcPct val="30000"/>
              </a:spcBef>
              <a:spcAft>
                <a:spcPct val="0"/>
              </a:spcAft>
              <a:defRPr sz="1200">
                <a:solidFill>
                  <a:schemeClr val="tx1"/>
                </a:solidFill>
                <a:latin typeface="Arial" panose="020B0604020202020204" pitchFamily="34" charset="0"/>
              </a:defRPr>
            </a:lvl6pPr>
            <a:lvl7pPr marL="2864518" indent="-220348" eaLnBrk="0" fontAlgn="base" hangingPunct="0">
              <a:spcBef>
                <a:spcPct val="30000"/>
              </a:spcBef>
              <a:spcAft>
                <a:spcPct val="0"/>
              </a:spcAft>
              <a:defRPr sz="1200">
                <a:solidFill>
                  <a:schemeClr val="tx1"/>
                </a:solidFill>
                <a:latin typeface="Arial" panose="020B0604020202020204" pitchFamily="34" charset="0"/>
              </a:defRPr>
            </a:lvl7pPr>
            <a:lvl8pPr marL="3305213" indent="-220348" eaLnBrk="0" fontAlgn="base" hangingPunct="0">
              <a:spcBef>
                <a:spcPct val="30000"/>
              </a:spcBef>
              <a:spcAft>
                <a:spcPct val="0"/>
              </a:spcAft>
              <a:defRPr sz="1200">
                <a:solidFill>
                  <a:schemeClr val="tx1"/>
                </a:solidFill>
                <a:latin typeface="Arial" panose="020B0604020202020204" pitchFamily="34" charset="0"/>
              </a:defRPr>
            </a:lvl8pPr>
            <a:lvl9pPr marL="3745908" indent="-22034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97640FD-3502-4207-ABDC-FEDE8C8E4499}" type="slidenum">
              <a:rPr lang="en-US" altLang="en-US"/>
              <a:pPr eaLnBrk="1" hangingPunct="1">
                <a:spcBef>
                  <a:spcPct val="0"/>
                </a:spcBef>
              </a:pPr>
              <a:t>22</a:t>
            </a:fld>
            <a:endParaRPr lang="en-US" altLang="en-US" dirty="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41672960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16130" indent="-275434" eaLnBrk="0" hangingPunct="0">
              <a:spcBef>
                <a:spcPct val="30000"/>
              </a:spcBef>
              <a:defRPr sz="1200">
                <a:solidFill>
                  <a:schemeClr val="tx1"/>
                </a:solidFill>
                <a:latin typeface="Arial" panose="020B0604020202020204" pitchFamily="34" charset="0"/>
              </a:defRPr>
            </a:lvl2pPr>
            <a:lvl3pPr marL="1101738" indent="-220348" eaLnBrk="0" hangingPunct="0">
              <a:spcBef>
                <a:spcPct val="30000"/>
              </a:spcBef>
              <a:defRPr sz="1200">
                <a:solidFill>
                  <a:schemeClr val="tx1"/>
                </a:solidFill>
                <a:latin typeface="Arial" panose="020B0604020202020204" pitchFamily="34" charset="0"/>
              </a:defRPr>
            </a:lvl3pPr>
            <a:lvl4pPr marL="1542433" indent="-220348" eaLnBrk="0" hangingPunct="0">
              <a:spcBef>
                <a:spcPct val="30000"/>
              </a:spcBef>
              <a:defRPr sz="1200">
                <a:solidFill>
                  <a:schemeClr val="tx1"/>
                </a:solidFill>
                <a:latin typeface="Arial" panose="020B0604020202020204" pitchFamily="34" charset="0"/>
              </a:defRPr>
            </a:lvl4pPr>
            <a:lvl5pPr marL="1983128" indent="-220348" eaLnBrk="0" hangingPunct="0">
              <a:spcBef>
                <a:spcPct val="30000"/>
              </a:spcBef>
              <a:defRPr sz="1200">
                <a:solidFill>
                  <a:schemeClr val="tx1"/>
                </a:solidFill>
                <a:latin typeface="Arial" panose="020B0604020202020204" pitchFamily="34" charset="0"/>
              </a:defRPr>
            </a:lvl5pPr>
            <a:lvl6pPr marL="2423823" indent="-220348" eaLnBrk="0" fontAlgn="base" hangingPunct="0">
              <a:spcBef>
                <a:spcPct val="30000"/>
              </a:spcBef>
              <a:spcAft>
                <a:spcPct val="0"/>
              </a:spcAft>
              <a:defRPr sz="1200">
                <a:solidFill>
                  <a:schemeClr val="tx1"/>
                </a:solidFill>
                <a:latin typeface="Arial" panose="020B0604020202020204" pitchFamily="34" charset="0"/>
              </a:defRPr>
            </a:lvl6pPr>
            <a:lvl7pPr marL="2864518" indent="-220348" eaLnBrk="0" fontAlgn="base" hangingPunct="0">
              <a:spcBef>
                <a:spcPct val="30000"/>
              </a:spcBef>
              <a:spcAft>
                <a:spcPct val="0"/>
              </a:spcAft>
              <a:defRPr sz="1200">
                <a:solidFill>
                  <a:schemeClr val="tx1"/>
                </a:solidFill>
                <a:latin typeface="Arial" panose="020B0604020202020204" pitchFamily="34" charset="0"/>
              </a:defRPr>
            </a:lvl7pPr>
            <a:lvl8pPr marL="3305213" indent="-220348" eaLnBrk="0" fontAlgn="base" hangingPunct="0">
              <a:spcBef>
                <a:spcPct val="30000"/>
              </a:spcBef>
              <a:spcAft>
                <a:spcPct val="0"/>
              </a:spcAft>
              <a:defRPr sz="1200">
                <a:solidFill>
                  <a:schemeClr val="tx1"/>
                </a:solidFill>
                <a:latin typeface="Arial" panose="020B0604020202020204" pitchFamily="34" charset="0"/>
              </a:defRPr>
            </a:lvl8pPr>
            <a:lvl9pPr marL="3745908" indent="-22034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AE7410F-0E7E-4A04-AEE6-878E998F727D}" type="slidenum">
              <a:rPr lang="en-US" altLang="en-US"/>
              <a:pPr eaLnBrk="1" hangingPunct="1">
                <a:spcBef>
                  <a:spcPct val="0"/>
                </a:spcBef>
              </a:pPr>
              <a:t>23</a:t>
            </a:fld>
            <a:endParaRPr lang="en-US" altLang="en-US"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897132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16130" indent="-275434" eaLnBrk="0" hangingPunct="0">
              <a:spcBef>
                <a:spcPct val="30000"/>
              </a:spcBef>
              <a:defRPr sz="1200">
                <a:solidFill>
                  <a:schemeClr val="tx1"/>
                </a:solidFill>
                <a:latin typeface="Arial" panose="020B0604020202020204" pitchFamily="34" charset="0"/>
              </a:defRPr>
            </a:lvl2pPr>
            <a:lvl3pPr marL="1101738" indent="-220348" eaLnBrk="0" hangingPunct="0">
              <a:spcBef>
                <a:spcPct val="30000"/>
              </a:spcBef>
              <a:defRPr sz="1200">
                <a:solidFill>
                  <a:schemeClr val="tx1"/>
                </a:solidFill>
                <a:latin typeface="Arial" panose="020B0604020202020204" pitchFamily="34" charset="0"/>
              </a:defRPr>
            </a:lvl3pPr>
            <a:lvl4pPr marL="1542433" indent="-220348" eaLnBrk="0" hangingPunct="0">
              <a:spcBef>
                <a:spcPct val="30000"/>
              </a:spcBef>
              <a:defRPr sz="1200">
                <a:solidFill>
                  <a:schemeClr val="tx1"/>
                </a:solidFill>
                <a:latin typeface="Arial" panose="020B0604020202020204" pitchFamily="34" charset="0"/>
              </a:defRPr>
            </a:lvl4pPr>
            <a:lvl5pPr marL="1983128" indent="-220348" eaLnBrk="0" hangingPunct="0">
              <a:spcBef>
                <a:spcPct val="30000"/>
              </a:spcBef>
              <a:defRPr sz="1200">
                <a:solidFill>
                  <a:schemeClr val="tx1"/>
                </a:solidFill>
                <a:latin typeface="Arial" panose="020B0604020202020204" pitchFamily="34" charset="0"/>
              </a:defRPr>
            </a:lvl5pPr>
            <a:lvl6pPr marL="2423823" indent="-220348" eaLnBrk="0" fontAlgn="base" hangingPunct="0">
              <a:spcBef>
                <a:spcPct val="30000"/>
              </a:spcBef>
              <a:spcAft>
                <a:spcPct val="0"/>
              </a:spcAft>
              <a:defRPr sz="1200">
                <a:solidFill>
                  <a:schemeClr val="tx1"/>
                </a:solidFill>
                <a:latin typeface="Arial" panose="020B0604020202020204" pitchFamily="34" charset="0"/>
              </a:defRPr>
            </a:lvl6pPr>
            <a:lvl7pPr marL="2864518" indent="-220348" eaLnBrk="0" fontAlgn="base" hangingPunct="0">
              <a:spcBef>
                <a:spcPct val="30000"/>
              </a:spcBef>
              <a:spcAft>
                <a:spcPct val="0"/>
              </a:spcAft>
              <a:defRPr sz="1200">
                <a:solidFill>
                  <a:schemeClr val="tx1"/>
                </a:solidFill>
                <a:latin typeface="Arial" panose="020B0604020202020204" pitchFamily="34" charset="0"/>
              </a:defRPr>
            </a:lvl7pPr>
            <a:lvl8pPr marL="3305213" indent="-220348" eaLnBrk="0" fontAlgn="base" hangingPunct="0">
              <a:spcBef>
                <a:spcPct val="30000"/>
              </a:spcBef>
              <a:spcAft>
                <a:spcPct val="0"/>
              </a:spcAft>
              <a:defRPr sz="1200">
                <a:solidFill>
                  <a:schemeClr val="tx1"/>
                </a:solidFill>
                <a:latin typeface="Arial" panose="020B0604020202020204" pitchFamily="34" charset="0"/>
              </a:defRPr>
            </a:lvl8pPr>
            <a:lvl9pPr marL="3745908" indent="-22034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E5D4878-96E4-432D-AABA-1F849AFCFC88}" type="slidenum">
              <a:rPr lang="en-US" altLang="en-US"/>
              <a:pPr eaLnBrk="1" hangingPunct="1">
                <a:spcBef>
                  <a:spcPct val="0"/>
                </a:spcBef>
              </a:pPr>
              <a:t>3</a:t>
            </a:fld>
            <a:endParaRPr lang="en-US" altLang="en-US" dirty="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altLang="en-US" sz="1300" dirty="0">
              <a:latin typeface="Arial" panose="020B0604020202020204" pitchFamily="34" charset="0"/>
            </a:endParaRPr>
          </a:p>
        </p:txBody>
      </p:sp>
    </p:spTree>
    <p:extLst>
      <p:ext uri="{BB962C8B-B14F-4D97-AF65-F5344CB8AC3E}">
        <p14:creationId xmlns:p14="http://schemas.microsoft.com/office/powerpoint/2010/main" val="1161029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16130" indent="-275434" eaLnBrk="0" hangingPunct="0">
              <a:spcBef>
                <a:spcPct val="30000"/>
              </a:spcBef>
              <a:defRPr sz="1200">
                <a:solidFill>
                  <a:schemeClr val="tx1"/>
                </a:solidFill>
                <a:latin typeface="Arial" panose="020B0604020202020204" pitchFamily="34" charset="0"/>
              </a:defRPr>
            </a:lvl2pPr>
            <a:lvl3pPr marL="1101738" indent="-220348" eaLnBrk="0" hangingPunct="0">
              <a:spcBef>
                <a:spcPct val="30000"/>
              </a:spcBef>
              <a:defRPr sz="1200">
                <a:solidFill>
                  <a:schemeClr val="tx1"/>
                </a:solidFill>
                <a:latin typeface="Arial" panose="020B0604020202020204" pitchFamily="34" charset="0"/>
              </a:defRPr>
            </a:lvl3pPr>
            <a:lvl4pPr marL="1542433" indent="-220348" eaLnBrk="0" hangingPunct="0">
              <a:spcBef>
                <a:spcPct val="30000"/>
              </a:spcBef>
              <a:defRPr sz="1200">
                <a:solidFill>
                  <a:schemeClr val="tx1"/>
                </a:solidFill>
                <a:latin typeface="Arial" panose="020B0604020202020204" pitchFamily="34" charset="0"/>
              </a:defRPr>
            </a:lvl4pPr>
            <a:lvl5pPr marL="1983128" indent="-220348" eaLnBrk="0" hangingPunct="0">
              <a:spcBef>
                <a:spcPct val="30000"/>
              </a:spcBef>
              <a:defRPr sz="1200">
                <a:solidFill>
                  <a:schemeClr val="tx1"/>
                </a:solidFill>
                <a:latin typeface="Arial" panose="020B0604020202020204" pitchFamily="34" charset="0"/>
              </a:defRPr>
            </a:lvl5pPr>
            <a:lvl6pPr marL="2423823" indent="-220348" eaLnBrk="0" fontAlgn="base" hangingPunct="0">
              <a:spcBef>
                <a:spcPct val="30000"/>
              </a:spcBef>
              <a:spcAft>
                <a:spcPct val="0"/>
              </a:spcAft>
              <a:defRPr sz="1200">
                <a:solidFill>
                  <a:schemeClr val="tx1"/>
                </a:solidFill>
                <a:latin typeface="Arial" panose="020B0604020202020204" pitchFamily="34" charset="0"/>
              </a:defRPr>
            </a:lvl6pPr>
            <a:lvl7pPr marL="2864518" indent="-220348" eaLnBrk="0" fontAlgn="base" hangingPunct="0">
              <a:spcBef>
                <a:spcPct val="30000"/>
              </a:spcBef>
              <a:spcAft>
                <a:spcPct val="0"/>
              </a:spcAft>
              <a:defRPr sz="1200">
                <a:solidFill>
                  <a:schemeClr val="tx1"/>
                </a:solidFill>
                <a:latin typeface="Arial" panose="020B0604020202020204" pitchFamily="34" charset="0"/>
              </a:defRPr>
            </a:lvl7pPr>
            <a:lvl8pPr marL="3305213" indent="-220348" eaLnBrk="0" fontAlgn="base" hangingPunct="0">
              <a:spcBef>
                <a:spcPct val="30000"/>
              </a:spcBef>
              <a:spcAft>
                <a:spcPct val="0"/>
              </a:spcAft>
              <a:defRPr sz="1200">
                <a:solidFill>
                  <a:schemeClr val="tx1"/>
                </a:solidFill>
                <a:latin typeface="Arial" panose="020B0604020202020204" pitchFamily="34" charset="0"/>
              </a:defRPr>
            </a:lvl8pPr>
            <a:lvl9pPr marL="3745908" indent="-22034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CF30F68-D529-4973-B1E8-AB6CDED17C5B}" type="slidenum">
              <a:rPr lang="en-US" altLang="en-US"/>
              <a:pPr eaLnBrk="1" hangingPunct="1">
                <a:spcBef>
                  <a:spcPct val="0"/>
                </a:spcBef>
              </a:pPr>
              <a:t>4</a:t>
            </a:fld>
            <a:endParaRPr lang="en-US" altLang="en-US" dirty="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tabLst>
                <a:tab pos="2589084" algn="l"/>
              </a:tabLst>
            </a:pPr>
            <a:endParaRPr lang="en-US" altLang="en-US" dirty="0"/>
          </a:p>
        </p:txBody>
      </p:sp>
    </p:spTree>
    <p:extLst>
      <p:ext uri="{BB962C8B-B14F-4D97-AF65-F5344CB8AC3E}">
        <p14:creationId xmlns:p14="http://schemas.microsoft.com/office/powerpoint/2010/main" val="2906054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16130" indent="-275434" eaLnBrk="0" hangingPunct="0">
              <a:spcBef>
                <a:spcPct val="30000"/>
              </a:spcBef>
              <a:defRPr sz="1200">
                <a:solidFill>
                  <a:schemeClr val="tx1"/>
                </a:solidFill>
                <a:latin typeface="Arial" panose="020B0604020202020204" pitchFamily="34" charset="0"/>
              </a:defRPr>
            </a:lvl2pPr>
            <a:lvl3pPr marL="1101738" indent="-220348" eaLnBrk="0" hangingPunct="0">
              <a:spcBef>
                <a:spcPct val="30000"/>
              </a:spcBef>
              <a:defRPr sz="1200">
                <a:solidFill>
                  <a:schemeClr val="tx1"/>
                </a:solidFill>
                <a:latin typeface="Arial" panose="020B0604020202020204" pitchFamily="34" charset="0"/>
              </a:defRPr>
            </a:lvl3pPr>
            <a:lvl4pPr marL="1542433" indent="-220348" eaLnBrk="0" hangingPunct="0">
              <a:spcBef>
                <a:spcPct val="30000"/>
              </a:spcBef>
              <a:defRPr sz="1200">
                <a:solidFill>
                  <a:schemeClr val="tx1"/>
                </a:solidFill>
                <a:latin typeface="Arial" panose="020B0604020202020204" pitchFamily="34" charset="0"/>
              </a:defRPr>
            </a:lvl4pPr>
            <a:lvl5pPr marL="1983128" indent="-220348" eaLnBrk="0" hangingPunct="0">
              <a:spcBef>
                <a:spcPct val="30000"/>
              </a:spcBef>
              <a:defRPr sz="1200">
                <a:solidFill>
                  <a:schemeClr val="tx1"/>
                </a:solidFill>
                <a:latin typeface="Arial" panose="020B0604020202020204" pitchFamily="34" charset="0"/>
              </a:defRPr>
            </a:lvl5pPr>
            <a:lvl6pPr marL="2423823" indent="-220348" eaLnBrk="0" fontAlgn="base" hangingPunct="0">
              <a:spcBef>
                <a:spcPct val="30000"/>
              </a:spcBef>
              <a:spcAft>
                <a:spcPct val="0"/>
              </a:spcAft>
              <a:defRPr sz="1200">
                <a:solidFill>
                  <a:schemeClr val="tx1"/>
                </a:solidFill>
                <a:latin typeface="Arial" panose="020B0604020202020204" pitchFamily="34" charset="0"/>
              </a:defRPr>
            </a:lvl6pPr>
            <a:lvl7pPr marL="2864518" indent="-220348" eaLnBrk="0" fontAlgn="base" hangingPunct="0">
              <a:spcBef>
                <a:spcPct val="30000"/>
              </a:spcBef>
              <a:spcAft>
                <a:spcPct val="0"/>
              </a:spcAft>
              <a:defRPr sz="1200">
                <a:solidFill>
                  <a:schemeClr val="tx1"/>
                </a:solidFill>
                <a:latin typeface="Arial" panose="020B0604020202020204" pitchFamily="34" charset="0"/>
              </a:defRPr>
            </a:lvl7pPr>
            <a:lvl8pPr marL="3305213" indent="-220348" eaLnBrk="0" fontAlgn="base" hangingPunct="0">
              <a:spcBef>
                <a:spcPct val="30000"/>
              </a:spcBef>
              <a:spcAft>
                <a:spcPct val="0"/>
              </a:spcAft>
              <a:defRPr sz="1200">
                <a:solidFill>
                  <a:schemeClr val="tx1"/>
                </a:solidFill>
                <a:latin typeface="Arial" panose="020B0604020202020204" pitchFamily="34" charset="0"/>
              </a:defRPr>
            </a:lvl8pPr>
            <a:lvl9pPr marL="3745908" indent="-22034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B6E53C3-B3F1-4D11-90B0-09E26F7B293D}" type="slidenum">
              <a:rPr lang="en-US" altLang="en-US"/>
              <a:pPr eaLnBrk="1" hangingPunct="1">
                <a:spcBef>
                  <a:spcPct val="0"/>
                </a:spcBef>
              </a:pPr>
              <a:t>5</a:t>
            </a:fld>
            <a:endParaRPr lang="en-US" altLang="en-US"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xfrm>
            <a:off x="672439" y="4205514"/>
            <a:ext cx="5373423" cy="41317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8710" indent="-238710">
              <a:lnSpc>
                <a:spcPct val="90000"/>
              </a:lnSpc>
            </a:pPr>
            <a:endParaRPr lang="en-US" altLang="en-US" dirty="0"/>
          </a:p>
        </p:txBody>
      </p:sp>
    </p:spTree>
    <p:extLst>
      <p:ext uri="{BB962C8B-B14F-4D97-AF65-F5344CB8AC3E}">
        <p14:creationId xmlns:p14="http://schemas.microsoft.com/office/powerpoint/2010/main" val="2578475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16130" indent="-275434" eaLnBrk="0" hangingPunct="0">
              <a:spcBef>
                <a:spcPct val="30000"/>
              </a:spcBef>
              <a:defRPr sz="1200">
                <a:solidFill>
                  <a:schemeClr val="tx1"/>
                </a:solidFill>
                <a:latin typeface="Arial" panose="020B0604020202020204" pitchFamily="34" charset="0"/>
              </a:defRPr>
            </a:lvl2pPr>
            <a:lvl3pPr marL="1101738" indent="-220348" eaLnBrk="0" hangingPunct="0">
              <a:spcBef>
                <a:spcPct val="30000"/>
              </a:spcBef>
              <a:defRPr sz="1200">
                <a:solidFill>
                  <a:schemeClr val="tx1"/>
                </a:solidFill>
                <a:latin typeface="Arial" panose="020B0604020202020204" pitchFamily="34" charset="0"/>
              </a:defRPr>
            </a:lvl3pPr>
            <a:lvl4pPr marL="1542433" indent="-220348" eaLnBrk="0" hangingPunct="0">
              <a:spcBef>
                <a:spcPct val="30000"/>
              </a:spcBef>
              <a:defRPr sz="1200">
                <a:solidFill>
                  <a:schemeClr val="tx1"/>
                </a:solidFill>
                <a:latin typeface="Arial" panose="020B0604020202020204" pitchFamily="34" charset="0"/>
              </a:defRPr>
            </a:lvl4pPr>
            <a:lvl5pPr marL="1983128" indent="-220348" eaLnBrk="0" hangingPunct="0">
              <a:spcBef>
                <a:spcPct val="30000"/>
              </a:spcBef>
              <a:defRPr sz="1200">
                <a:solidFill>
                  <a:schemeClr val="tx1"/>
                </a:solidFill>
                <a:latin typeface="Arial" panose="020B0604020202020204" pitchFamily="34" charset="0"/>
              </a:defRPr>
            </a:lvl5pPr>
            <a:lvl6pPr marL="2423823" indent="-220348" eaLnBrk="0" fontAlgn="base" hangingPunct="0">
              <a:spcBef>
                <a:spcPct val="30000"/>
              </a:spcBef>
              <a:spcAft>
                <a:spcPct val="0"/>
              </a:spcAft>
              <a:defRPr sz="1200">
                <a:solidFill>
                  <a:schemeClr val="tx1"/>
                </a:solidFill>
                <a:latin typeface="Arial" panose="020B0604020202020204" pitchFamily="34" charset="0"/>
              </a:defRPr>
            </a:lvl6pPr>
            <a:lvl7pPr marL="2864518" indent="-220348" eaLnBrk="0" fontAlgn="base" hangingPunct="0">
              <a:spcBef>
                <a:spcPct val="30000"/>
              </a:spcBef>
              <a:spcAft>
                <a:spcPct val="0"/>
              </a:spcAft>
              <a:defRPr sz="1200">
                <a:solidFill>
                  <a:schemeClr val="tx1"/>
                </a:solidFill>
                <a:latin typeface="Arial" panose="020B0604020202020204" pitchFamily="34" charset="0"/>
              </a:defRPr>
            </a:lvl7pPr>
            <a:lvl8pPr marL="3305213" indent="-220348" eaLnBrk="0" fontAlgn="base" hangingPunct="0">
              <a:spcBef>
                <a:spcPct val="30000"/>
              </a:spcBef>
              <a:spcAft>
                <a:spcPct val="0"/>
              </a:spcAft>
              <a:defRPr sz="1200">
                <a:solidFill>
                  <a:schemeClr val="tx1"/>
                </a:solidFill>
                <a:latin typeface="Arial" panose="020B0604020202020204" pitchFamily="34" charset="0"/>
              </a:defRPr>
            </a:lvl8pPr>
            <a:lvl9pPr marL="3745908" indent="-22034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DAD5751-5D02-489A-9D92-C2F985E867D1}" type="slidenum">
              <a:rPr lang="en-US" altLang="en-US"/>
              <a:pPr eaLnBrk="1" hangingPunct="1">
                <a:spcBef>
                  <a:spcPct val="0"/>
                </a:spcBef>
              </a:pPr>
              <a:t>6</a:t>
            </a:fld>
            <a:endParaRPr lang="en-US" altLang="en-US" dirty="0"/>
          </a:p>
        </p:txBody>
      </p:sp>
      <p:sp>
        <p:nvSpPr>
          <p:cNvPr id="22531" name="Rectangle 2"/>
          <p:cNvSpPr>
            <a:spLocks noGrp="1" noRot="1" noChangeAspect="1" noChangeArrowheads="1" noTextEdit="1"/>
          </p:cNvSpPr>
          <p:nvPr>
            <p:ph type="sldImg"/>
          </p:nvPr>
        </p:nvSpPr>
        <p:spPr>
          <a:ln/>
        </p:spPr>
      </p:sp>
      <p:sp>
        <p:nvSpPr>
          <p:cNvPr id="22532"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167784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449471-CD9B-4060-9245-E5C00C25A7D6}" type="slidenum">
              <a:rPr lang="en-US" smtClean="0"/>
              <a:t>7</a:t>
            </a:fld>
            <a:endParaRPr lang="en-US" dirty="0"/>
          </a:p>
        </p:txBody>
      </p:sp>
    </p:spTree>
    <p:extLst>
      <p:ext uri="{BB962C8B-B14F-4D97-AF65-F5344CB8AC3E}">
        <p14:creationId xmlns:p14="http://schemas.microsoft.com/office/powerpoint/2010/main" val="1398802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449471-CD9B-4060-9245-E5C00C25A7D6}" type="slidenum">
              <a:rPr lang="en-US" smtClean="0"/>
              <a:t>8</a:t>
            </a:fld>
            <a:endParaRPr lang="en-US" dirty="0"/>
          </a:p>
        </p:txBody>
      </p:sp>
    </p:spTree>
    <p:extLst>
      <p:ext uri="{BB962C8B-B14F-4D97-AF65-F5344CB8AC3E}">
        <p14:creationId xmlns:p14="http://schemas.microsoft.com/office/powerpoint/2010/main" val="921521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449471-CD9B-4060-9245-E5C00C25A7D6}" type="slidenum">
              <a:rPr lang="en-US" smtClean="0"/>
              <a:t>9</a:t>
            </a:fld>
            <a:endParaRPr lang="en-US" dirty="0"/>
          </a:p>
        </p:txBody>
      </p:sp>
    </p:spTree>
    <p:extLst>
      <p:ext uri="{BB962C8B-B14F-4D97-AF65-F5344CB8AC3E}">
        <p14:creationId xmlns:p14="http://schemas.microsoft.com/office/powerpoint/2010/main" val="2012926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r>
              <a:rPr lang="en-US" dirty="0"/>
              <a:t>CPW Water &amp; Sewer Division</a:t>
            </a:r>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dirty="0"/>
          </a:p>
        </p:txBody>
      </p:sp>
      <p:sp>
        <p:nvSpPr>
          <p:cNvPr id="7" name="Rectangle 6"/>
          <p:cNvSpPr/>
          <p:nvPr userDrawn="1"/>
        </p:nvSpPr>
        <p:spPr>
          <a:xfrm>
            <a:off x="381000" y="361950"/>
            <a:ext cx="8382000" cy="4267200"/>
          </a:xfrm>
          <a:prstGeom prst="rect">
            <a:avLst/>
          </a:prstGeom>
          <a:no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73276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r>
              <a:rPr lang="en-US" dirty="0"/>
              <a:t>CPW Water &amp; Sewer Division</a:t>
            </a:r>
          </a:p>
        </p:txBody>
      </p:sp>
      <p:sp>
        <p:nvSpPr>
          <p:cNvPr id="7" name="Slide Number Placeholder 6"/>
          <p:cNvSpPr>
            <a:spLocks noGrp="1"/>
          </p:cNvSpPr>
          <p:nvPr>
            <p:ph type="sldNum" sz="quarter" idx="12"/>
          </p:nvPr>
        </p:nvSpPr>
        <p:spPr/>
        <p:txBody>
          <a:bodyPr/>
          <a:lstStyle/>
          <a:p>
            <a:fld id="{18362CF7-34D8-4635-A9AE-FBAFA8966551}" type="slidenum">
              <a:rPr lang="en-US" smtClean="0"/>
              <a:t>‹#›</a:t>
            </a:fld>
            <a:endParaRPr lang="en-US" dirty="0"/>
          </a:p>
        </p:txBody>
      </p:sp>
    </p:spTree>
    <p:extLst>
      <p:ext uri="{BB962C8B-B14F-4D97-AF65-F5344CB8AC3E}">
        <p14:creationId xmlns:p14="http://schemas.microsoft.com/office/powerpoint/2010/main" val="3749575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r>
              <a:rPr lang="en-US" dirty="0"/>
              <a:t>CPW Water &amp; Sewer Division</a:t>
            </a:r>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dirty="0"/>
          </a:p>
        </p:txBody>
      </p:sp>
    </p:spTree>
    <p:extLst>
      <p:ext uri="{BB962C8B-B14F-4D97-AF65-F5344CB8AC3E}">
        <p14:creationId xmlns:p14="http://schemas.microsoft.com/office/powerpoint/2010/main" val="1528062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r>
              <a:rPr lang="en-US" dirty="0"/>
              <a:t>CPW Water &amp; Sewer Division</a:t>
            </a:r>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dirty="0"/>
          </a:p>
        </p:txBody>
      </p:sp>
    </p:spTree>
    <p:extLst>
      <p:ext uri="{BB962C8B-B14F-4D97-AF65-F5344CB8AC3E}">
        <p14:creationId xmlns:p14="http://schemas.microsoft.com/office/powerpoint/2010/main" val="4235899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r>
              <a:rPr lang="en-US" dirty="0"/>
              <a:t>CPW Water &amp; Sewer Division</a:t>
            </a:r>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dirty="0"/>
          </a:p>
        </p:txBody>
      </p:sp>
      <p:sp>
        <p:nvSpPr>
          <p:cNvPr id="7" name="Rectangle 6"/>
          <p:cNvSpPr/>
          <p:nvPr userDrawn="1"/>
        </p:nvSpPr>
        <p:spPr>
          <a:xfrm>
            <a:off x="381000" y="361950"/>
            <a:ext cx="8382000" cy="4267200"/>
          </a:xfrm>
          <a:prstGeom prst="rect">
            <a:avLst/>
          </a:prstGeom>
          <a:no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05681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r>
              <a:rPr lang="en-US" dirty="0"/>
              <a:t>CPW Water &amp; Sewer Division</a:t>
            </a:r>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dirty="0"/>
          </a:p>
        </p:txBody>
      </p:sp>
    </p:spTree>
    <p:extLst>
      <p:ext uri="{BB962C8B-B14F-4D97-AF65-F5344CB8AC3E}">
        <p14:creationId xmlns:p14="http://schemas.microsoft.com/office/powerpoint/2010/main" val="3969757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r>
              <a:rPr lang="en-US" dirty="0"/>
              <a:t>CPW Water &amp; Sewer Division</a:t>
            </a:r>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dirty="0"/>
          </a:p>
        </p:txBody>
      </p:sp>
    </p:spTree>
    <p:extLst>
      <p:ext uri="{BB962C8B-B14F-4D97-AF65-F5344CB8AC3E}">
        <p14:creationId xmlns:p14="http://schemas.microsoft.com/office/powerpoint/2010/main" val="634954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r>
              <a:rPr lang="en-US" dirty="0"/>
              <a:t>CPW Water &amp; Sewer Division</a:t>
            </a:r>
          </a:p>
        </p:txBody>
      </p:sp>
      <p:sp>
        <p:nvSpPr>
          <p:cNvPr id="7" name="Slide Number Placeholder 6"/>
          <p:cNvSpPr>
            <a:spLocks noGrp="1"/>
          </p:cNvSpPr>
          <p:nvPr>
            <p:ph type="sldNum" sz="quarter" idx="12"/>
          </p:nvPr>
        </p:nvSpPr>
        <p:spPr/>
        <p:txBody>
          <a:bodyPr/>
          <a:lstStyle/>
          <a:p>
            <a:fld id="{18362CF7-34D8-4635-A9AE-FBAFA8966551}" type="slidenum">
              <a:rPr lang="en-US" smtClean="0"/>
              <a:t>‹#›</a:t>
            </a:fld>
            <a:endParaRPr lang="en-US" dirty="0"/>
          </a:p>
        </p:txBody>
      </p:sp>
    </p:spTree>
    <p:extLst>
      <p:ext uri="{BB962C8B-B14F-4D97-AF65-F5344CB8AC3E}">
        <p14:creationId xmlns:p14="http://schemas.microsoft.com/office/powerpoint/2010/main" val="530113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3"/>
            <a:ext cx="2133600" cy="273844"/>
          </a:xfrm>
          <a:prstGeom prst="rect">
            <a:avLst/>
          </a:prstGeom>
        </p:spPr>
        <p:txBody>
          <a:bodyPr/>
          <a:lstStyle/>
          <a:p>
            <a:endParaRPr lang="en-US" dirty="0"/>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r>
              <a:rPr lang="en-US" dirty="0"/>
              <a:t>CPW Water &amp; Sewer Division</a:t>
            </a:r>
          </a:p>
        </p:txBody>
      </p:sp>
      <p:sp>
        <p:nvSpPr>
          <p:cNvPr id="9" name="Slide Number Placeholder 8"/>
          <p:cNvSpPr>
            <a:spLocks noGrp="1"/>
          </p:cNvSpPr>
          <p:nvPr>
            <p:ph type="sldNum" sz="quarter" idx="12"/>
          </p:nvPr>
        </p:nvSpPr>
        <p:spPr/>
        <p:txBody>
          <a:bodyPr/>
          <a:lstStyle/>
          <a:p>
            <a:fld id="{18362CF7-34D8-4635-A9AE-FBAFA8966551}" type="slidenum">
              <a:rPr lang="en-US" smtClean="0"/>
              <a:t>‹#›</a:t>
            </a:fld>
            <a:endParaRPr lang="en-US" dirty="0"/>
          </a:p>
        </p:txBody>
      </p:sp>
    </p:spTree>
    <p:extLst>
      <p:ext uri="{BB962C8B-B14F-4D97-AF65-F5344CB8AC3E}">
        <p14:creationId xmlns:p14="http://schemas.microsoft.com/office/powerpoint/2010/main" val="2628533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4767263"/>
            <a:ext cx="2133600" cy="273844"/>
          </a:xfrm>
          <a:prstGeom prst="rect">
            <a:avLst/>
          </a:prstGeom>
        </p:spPr>
        <p:txBody>
          <a:bodyPr/>
          <a:lstStyle/>
          <a:p>
            <a:endParaRPr lang="en-US" dirty="0"/>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r>
              <a:rPr lang="en-US" dirty="0"/>
              <a:t>CPW Water &amp; Sewer Division</a:t>
            </a:r>
          </a:p>
        </p:txBody>
      </p:sp>
      <p:sp>
        <p:nvSpPr>
          <p:cNvPr id="5" name="Slide Number Placeholder 4"/>
          <p:cNvSpPr>
            <a:spLocks noGrp="1"/>
          </p:cNvSpPr>
          <p:nvPr>
            <p:ph type="sldNum" sz="quarter" idx="12"/>
          </p:nvPr>
        </p:nvSpPr>
        <p:spPr/>
        <p:txBody>
          <a:bodyPr/>
          <a:lstStyle/>
          <a:p>
            <a:fld id="{18362CF7-34D8-4635-A9AE-FBAFA8966551}" type="slidenum">
              <a:rPr lang="en-US" smtClean="0"/>
              <a:t>‹#›</a:t>
            </a:fld>
            <a:endParaRPr lang="en-US" dirty="0"/>
          </a:p>
        </p:txBody>
      </p:sp>
    </p:spTree>
    <p:extLst>
      <p:ext uri="{BB962C8B-B14F-4D97-AF65-F5344CB8AC3E}">
        <p14:creationId xmlns:p14="http://schemas.microsoft.com/office/powerpoint/2010/main" val="2460631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endParaRPr lang="en-US" dirty="0"/>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r>
              <a:rPr lang="en-US" dirty="0"/>
              <a:t>CPW Water &amp; Sewer Division</a:t>
            </a:r>
          </a:p>
        </p:txBody>
      </p:sp>
      <p:sp>
        <p:nvSpPr>
          <p:cNvPr id="4" name="Slide Number Placeholder 3"/>
          <p:cNvSpPr>
            <a:spLocks noGrp="1"/>
          </p:cNvSpPr>
          <p:nvPr>
            <p:ph type="sldNum" sz="quarter" idx="12"/>
          </p:nvPr>
        </p:nvSpPr>
        <p:spPr/>
        <p:txBody>
          <a:bodyPr/>
          <a:lstStyle/>
          <a:p>
            <a:fld id="{18362CF7-34D8-4635-A9AE-FBAFA8966551}" type="slidenum">
              <a:rPr lang="en-US" smtClean="0"/>
              <a:t>‹#›</a:t>
            </a:fld>
            <a:endParaRPr lang="en-US" dirty="0"/>
          </a:p>
        </p:txBody>
      </p:sp>
    </p:spTree>
    <p:extLst>
      <p:ext uri="{BB962C8B-B14F-4D97-AF65-F5344CB8AC3E}">
        <p14:creationId xmlns:p14="http://schemas.microsoft.com/office/powerpoint/2010/main" val="746458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r>
              <a:rPr lang="en-US" dirty="0"/>
              <a:t>CPW Water &amp; Sewer Division</a:t>
            </a:r>
          </a:p>
        </p:txBody>
      </p:sp>
      <p:sp>
        <p:nvSpPr>
          <p:cNvPr id="7" name="Slide Number Placeholder 6"/>
          <p:cNvSpPr>
            <a:spLocks noGrp="1"/>
          </p:cNvSpPr>
          <p:nvPr>
            <p:ph type="sldNum" sz="quarter" idx="12"/>
          </p:nvPr>
        </p:nvSpPr>
        <p:spPr/>
        <p:txBody>
          <a:bodyPr/>
          <a:lstStyle/>
          <a:p>
            <a:fld id="{18362CF7-34D8-4635-A9AE-FBAFA8966551}" type="slidenum">
              <a:rPr lang="en-US" smtClean="0"/>
              <a:t>‹#›</a:t>
            </a:fld>
            <a:endParaRPr lang="en-US" dirty="0"/>
          </a:p>
        </p:txBody>
      </p:sp>
    </p:spTree>
    <p:extLst>
      <p:ext uri="{BB962C8B-B14F-4D97-AF65-F5344CB8AC3E}">
        <p14:creationId xmlns:p14="http://schemas.microsoft.com/office/powerpoint/2010/main" val="2196183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D328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8362CF7-34D8-4635-A9AE-FBAFA8966551}" type="slidenum">
              <a:rPr lang="en-US" smtClean="0"/>
              <a:t>‹#›</a:t>
            </a:fld>
            <a:endParaRPr lang="en-US" dirty="0"/>
          </a:p>
        </p:txBody>
      </p:sp>
      <p:sp>
        <p:nvSpPr>
          <p:cNvPr id="7" name="Rectangle 6"/>
          <p:cNvSpPr/>
          <p:nvPr userDrawn="1"/>
        </p:nvSpPr>
        <p:spPr>
          <a:xfrm>
            <a:off x="381000" y="361950"/>
            <a:ext cx="8382000" cy="4267200"/>
          </a:xfrm>
          <a:prstGeom prst="rect">
            <a:avLst/>
          </a:prstGeom>
          <a:no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3" descr="Town Seal"/>
          <p:cNvPicPr>
            <a:picLocks noChangeAspect="1" noChangeArrowheads="1"/>
          </p:cNvPicPr>
          <p:nvPr userDrawn="1"/>
        </p:nvPicPr>
        <p:blipFill>
          <a:blip r:embed="rId14">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457200" y="402895"/>
            <a:ext cx="1066800" cy="1055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624821"/>
      </p:ext>
    </p:extLst>
  </p:cSld>
  <p:clrMap bg1="dk1" tx1="lt1" bg2="dk2" tx2="lt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chart" Target="../charts/chart5.xml"/></Relationships>
</file>

<file path=ppt/slides/_rels/slide1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tiff"/></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tiff"/></Relationships>
</file>

<file path=ppt/slides/_rels/slide2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tiff"/></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tiff"/><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09575" y="381000"/>
            <a:ext cx="8382000" cy="1078230"/>
          </a:xfrm>
        </p:spPr>
        <p:txBody>
          <a:bodyPr anchor="t">
            <a:noAutofit/>
          </a:bodyPr>
          <a:lstStyle/>
          <a:p>
            <a:r>
              <a:rPr lang="en-US" sz="3200" b="1" dirty="0">
                <a:latin typeface="+mn-lt"/>
                <a:cs typeface="Arial" panose="020B0604020202020204" pitchFamily="34" charset="0"/>
              </a:rPr>
              <a:t>Article 39: </a:t>
            </a:r>
            <a:br>
              <a:rPr lang="en-US" sz="3200" b="1" dirty="0">
                <a:latin typeface="+mn-lt"/>
                <a:cs typeface="Arial" panose="020B0604020202020204" pitchFamily="34" charset="0"/>
              </a:rPr>
            </a:br>
            <a:r>
              <a:rPr lang="en-US" sz="3200" b="1" dirty="0">
                <a:latin typeface="+mn-lt"/>
                <a:cs typeface="Arial" panose="020B0604020202020204" pitchFamily="34" charset="0"/>
              </a:rPr>
              <a:t>Sewer System Expenditures</a:t>
            </a:r>
            <a:br>
              <a:rPr lang="en-US" sz="3600" b="1" dirty="0">
                <a:latin typeface="+mn-lt"/>
                <a:cs typeface="Arial" panose="020B0604020202020204" pitchFamily="34" charset="0"/>
              </a:rPr>
            </a:br>
            <a:br>
              <a:rPr lang="en-US" sz="3600" dirty="0">
                <a:latin typeface="+mn-lt"/>
                <a:cs typeface="Arial" panose="020B0604020202020204" pitchFamily="34" charset="0"/>
              </a:rPr>
            </a:br>
            <a:br>
              <a:rPr lang="en-US" sz="3600" dirty="0">
                <a:latin typeface="Arial" panose="020B0604020202020204" pitchFamily="34" charset="0"/>
                <a:cs typeface="Arial" panose="020B0604020202020204" pitchFamily="34" charset="0"/>
              </a:rPr>
            </a:br>
            <a:endParaRPr lang="en-US" sz="36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61950"/>
            <a:ext cx="1100949" cy="1097280"/>
          </a:xfrm>
          <a:prstGeom prst="ellipse">
            <a:avLst/>
          </a:prstGeom>
        </p:spPr>
      </p:pic>
      <p:sp>
        <p:nvSpPr>
          <p:cNvPr id="5" name="Content Placeholder 8"/>
          <p:cNvSpPr txBox="1">
            <a:spLocks/>
          </p:cNvSpPr>
          <p:nvPr/>
        </p:nvSpPr>
        <p:spPr>
          <a:xfrm>
            <a:off x="381000" y="1913573"/>
            <a:ext cx="8305800" cy="30861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spcBef>
                <a:spcPct val="50000"/>
              </a:spcBef>
              <a:defRPr/>
            </a:pPr>
            <a:r>
              <a:rPr lang="en-US" sz="2000" dirty="0"/>
              <a:t>To determine whether the Town will vote that the income from user fees, special services fees and jobbing services by the Water and Sewer Division of Concord Public Works during the ensuring fiscal year, together  with the balance of operating cash in the Sewer Fund be expended without further appropriation under the direction and control of the Town Manager in accordance with the Motion passed under Article 37 of the 1976 Annual Town Meeting, or take and other action relative thereto. </a:t>
            </a:r>
          </a:p>
        </p:txBody>
      </p:sp>
      <p:sp>
        <p:nvSpPr>
          <p:cNvPr id="7" name="Slide Number Placeholder 6"/>
          <p:cNvSpPr>
            <a:spLocks noGrp="1"/>
          </p:cNvSpPr>
          <p:nvPr>
            <p:ph type="sldNum" sz="quarter" idx="12"/>
          </p:nvPr>
        </p:nvSpPr>
        <p:spPr/>
        <p:txBody>
          <a:bodyPr/>
          <a:lstStyle/>
          <a:p>
            <a:fld id="{18362CF7-34D8-4635-A9AE-FBAFA8966551}" type="slidenum">
              <a:rPr lang="en-US" smtClean="0"/>
              <a:t>1</a:t>
            </a:fld>
            <a:endParaRPr lang="en-US" dirty="0"/>
          </a:p>
        </p:txBody>
      </p:sp>
    </p:spTree>
    <p:extLst>
      <p:ext uri="{BB962C8B-B14F-4D97-AF65-F5344CB8AC3E}">
        <p14:creationId xmlns:p14="http://schemas.microsoft.com/office/powerpoint/2010/main" val="1105182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557213" indent="-214313" eaLnBrk="0" hangingPunct="0">
              <a:defRPr>
                <a:solidFill>
                  <a:schemeClr val="tx1"/>
                </a:solidFill>
                <a:latin typeface="Arial" panose="020B0604020202020204" pitchFamily="34" charset="0"/>
              </a:defRPr>
            </a:lvl2pPr>
            <a:lvl3pPr marL="857250" indent="-171450" eaLnBrk="0" hangingPunct="0">
              <a:defRPr>
                <a:solidFill>
                  <a:schemeClr val="tx1"/>
                </a:solidFill>
                <a:latin typeface="Arial" panose="020B0604020202020204" pitchFamily="34" charset="0"/>
              </a:defRPr>
            </a:lvl3pPr>
            <a:lvl4pPr marL="1200150" indent="-171450" eaLnBrk="0" hangingPunct="0">
              <a:defRPr>
                <a:solidFill>
                  <a:schemeClr val="tx1"/>
                </a:solidFill>
                <a:latin typeface="Arial" panose="020B0604020202020204" pitchFamily="34" charset="0"/>
              </a:defRPr>
            </a:lvl4pPr>
            <a:lvl5pPr marL="1543050" indent="-171450" eaLnBrk="0" hangingPunct="0">
              <a:defRPr>
                <a:solidFill>
                  <a:schemeClr val="tx1"/>
                </a:solidFill>
                <a:latin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0FF518E-2E6E-4C7E-93F9-F4FF6F169262}" type="slidenum">
              <a:rPr lang="en-US" altLang="en-US">
                <a:solidFill>
                  <a:srgbClr val="FFFFFF"/>
                </a:solidFill>
              </a:rPr>
              <a:pPr eaLnBrk="1" hangingPunct="1"/>
              <a:t>10</a:t>
            </a:fld>
            <a:endParaRPr lang="en-US" altLang="en-US" dirty="0">
              <a:solidFill>
                <a:srgbClr val="FFFFFF"/>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61950"/>
            <a:ext cx="1100949" cy="1097280"/>
          </a:xfrm>
          <a:prstGeom prst="ellipse">
            <a:avLst/>
          </a:prstGeom>
        </p:spPr>
      </p:pic>
      <p:sp>
        <p:nvSpPr>
          <p:cNvPr id="8" name="Rectangle 3"/>
          <p:cNvSpPr txBox="1">
            <a:spLocks noChangeArrowheads="1"/>
          </p:cNvSpPr>
          <p:nvPr/>
        </p:nvSpPr>
        <p:spPr>
          <a:xfrm>
            <a:off x="2971800" y="505183"/>
            <a:ext cx="5804299" cy="810815"/>
          </a:xfrm>
          <a:prstGeom prst="rect">
            <a:avLst/>
          </a:prstGeom>
        </p:spPr>
        <p:txBody>
          <a:bodyPr anchor="ctr">
            <a:normAutofit/>
          </a:bodyPr>
          <a:lstStyle>
            <a:lvl1pPr marL="0" indent="0" algn="l" defTabSz="914400" rtl="0" eaLnBrk="1" latinLnBrk="0" hangingPunct="1">
              <a:spcBef>
                <a:spcPct val="20000"/>
              </a:spcBef>
              <a:spcAft>
                <a:spcPts val="0"/>
              </a:spcAft>
              <a:buSzPct val="60000"/>
              <a:buFont typeface="Wingdings" pitchFamily="2" charset="2"/>
              <a:buNone/>
              <a:defRPr sz="2100" kern="1200">
                <a:solidFill>
                  <a:schemeClr val="tx1"/>
                </a:solidFill>
                <a:effectLst>
                  <a:outerShdw blurRad="38100" dist="38100" dir="2700000" algn="tl">
                    <a:srgbClr val="000000">
                      <a:alpha val="43137"/>
                    </a:srgbClr>
                  </a:outerShdw>
                </a:effectLst>
                <a:latin typeface="+mn-lt"/>
                <a:ea typeface="+mn-ea"/>
                <a:cs typeface="+mn-cs"/>
              </a:defRPr>
            </a:lvl1pPr>
            <a:lvl2pPr marL="457200" indent="0" algn="ctr" defTabSz="914400" rtl="0" eaLnBrk="1" latinLnBrk="0" hangingPunct="1">
              <a:spcBef>
                <a:spcPct val="20000"/>
              </a:spcBef>
              <a:buSzPct val="60000"/>
              <a:buFont typeface="Wingdings" pitchFamily="2" charset="2"/>
              <a:buNone/>
              <a:defRPr sz="1900" kern="1200">
                <a:solidFill>
                  <a:schemeClr val="tx1">
                    <a:tint val="75000"/>
                  </a:schemeClr>
                </a:solidFill>
                <a:effectLst>
                  <a:outerShdw blurRad="38100" dist="38100" dir="2700000" algn="tl">
                    <a:srgbClr val="000000">
                      <a:alpha val="43137"/>
                    </a:srgbClr>
                  </a:outerShdw>
                </a:effectLst>
                <a:latin typeface="+mn-lt"/>
                <a:ea typeface="+mn-ea"/>
                <a:cs typeface="+mn-cs"/>
              </a:defRPr>
            </a:lvl2pPr>
            <a:lvl3pPr marL="914400" indent="0" algn="ctr" defTabSz="914400" rtl="0" eaLnBrk="1" latinLnBrk="0" hangingPunct="1">
              <a:spcBef>
                <a:spcPct val="20000"/>
              </a:spcBef>
              <a:buSzPct val="60000"/>
              <a:buFont typeface="Wingdings" pitchFamily="2" charset="2"/>
              <a:buNone/>
              <a:defRPr sz="1700" kern="1200">
                <a:solidFill>
                  <a:schemeClr val="tx1">
                    <a:tint val="75000"/>
                  </a:schemeClr>
                </a:solidFill>
                <a:effectLst>
                  <a:outerShdw blurRad="38100" dist="38100" dir="2700000" algn="tl">
                    <a:srgbClr val="000000">
                      <a:alpha val="43137"/>
                    </a:srgbClr>
                  </a:outerShdw>
                </a:effectLst>
                <a:latin typeface="+mn-lt"/>
                <a:ea typeface="+mn-ea"/>
                <a:cs typeface="+mn-cs"/>
              </a:defRPr>
            </a:lvl3pPr>
            <a:lvl4pPr marL="1371600" indent="0" algn="ctr" defTabSz="914400" rtl="0" eaLnBrk="1" latinLnBrk="0" hangingPunct="1">
              <a:spcBef>
                <a:spcPct val="20000"/>
              </a:spcBef>
              <a:buSzPct val="60000"/>
              <a:buFont typeface="Wingdings" pitchFamily="2" charset="2"/>
              <a:buNone/>
              <a:defRPr sz="1600" kern="1200">
                <a:solidFill>
                  <a:schemeClr val="tx1">
                    <a:tint val="75000"/>
                  </a:schemeClr>
                </a:solidFill>
                <a:effectLst>
                  <a:outerShdw blurRad="38100" dist="38100" dir="2700000" algn="tl">
                    <a:srgbClr val="000000">
                      <a:alpha val="43137"/>
                    </a:srgbClr>
                  </a:outerShdw>
                </a:effectLst>
                <a:latin typeface="+mn-lt"/>
                <a:ea typeface="+mn-ea"/>
                <a:cs typeface="+mn-cs"/>
              </a:defRPr>
            </a:lvl4pPr>
            <a:lvl5pPr marL="1828800" indent="0" algn="ctr" defTabSz="914400" rtl="0" eaLnBrk="1" latinLnBrk="0" hangingPunct="1">
              <a:spcBef>
                <a:spcPct val="20000"/>
              </a:spcBef>
              <a:buSzPct val="60000"/>
              <a:buFont typeface="Wingdings" pitchFamily="2" charset="2"/>
              <a:buNone/>
              <a:defRPr sz="1500" kern="1200">
                <a:solidFill>
                  <a:schemeClr val="tx1">
                    <a:tint val="75000"/>
                  </a:schemeClr>
                </a:solidFill>
                <a:effectLst>
                  <a:outerShdw blurRad="38100" dist="38100" dir="2700000" algn="tl">
                    <a:srgbClr val="000000">
                      <a:alpha val="43137"/>
                    </a:srgbClr>
                  </a:outerShdw>
                </a:effectLst>
                <a:latin typeface="+mn-lt"/>
                <a:ea typeface="+mn-ea"/>
                <a:cs typeface="+mn-cs"/>
              </a:defRPr>
            </a:lvl5pPr>
            <a:lvl6pPr marL="22860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6pPr>
            <a:lvl7pPr marL="27432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7pPr>
            <a:lvl8pPr marL="32004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8pPr>
            <a:lvl9pPr marL="36576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9pPr>
          </a:lstStyle>
          <a:p>
            <a:pPr algn="r">
              <a:spcBef>
                <a:spcPts val="0"/>
              </a:spcBef>
              <a:defRPr/>
            </a:pPr>
            <a:r>
              <a:rPr lang="en-US" sz="2000" b="1" dirty="0"/>
              <a:t>Article 39: </a:t>
            </a:r>
            <a:r>
              <a:rPr lang="en-US" sz="2000" i="1" dirty="0"/>
              <a:t>Sewer System Expenditures</a:t>
            </a:r>
          </a:p>
          <a:p>
            <a:pPr algn="r">
              <a:spcBef>
                <a:spcPts val="0"/>
              </a:spcBef>
              <a:defRPr/>
            </a:pPr>
            <a:r>
              <a:rPr lang="en-US" sz="2000" b="1" dirty="0"/>
              <a:t>Article 40: </a:t>
            </a:r>
            <a:r>
              <a:rPr lang="en-US" sz="2000" i="1" dirty="0"/>
              <a:t>Sewer Improvement Fund Expenditures</a:t>
            </a:r>
          </a:p>
        </p:txBody>
      </p:sp>
      <p:graphicFrame>
        <p:nvGraphicFramePr>
          <p:cNvPr id="2" name="Chart 1">
            <a:extLst>
              <a:ext uri="{FF2B5EF4-FFF2-40B4-BE49-F238E27FC236}">
                <a16:creationId xmlns:a16="http://schemas.microsoft.com/office/drawing/2014/main" id="{DE4366C0-C8F7-9509-7FE9-A3005DC840F9}"/>
              </a:ext>
            </a:extLst>
          </p:cNvPr>
          <p:cNvGraphicFramePr>
            <a:graphicFrameLocks/>
          </p:cNvGraphicFramePr>
          <p:nvPr>
            <p:extLst>
              <p:ext uri="{D42A27DB-BD31-4B8C-83A1-F6EECF244321}">
                <p14:modId xmlns:p14="http://schemas.microsoft.com/office/powerpoint/2010/main" val="3534781086"/>
              </p:ext>
            </p:extLst>
          </p:nvPr>
        </p:nvGraphicFramePr>
        <p:xfrm>
          <a:off x="228600" y="1315998"/>
          <a:ext cx="8305800" cy="372510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71020498"/>
      </p:ext>
    </p:extLst>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557213" indent="-214313" eaLnBrk="0" hangingPunct="0">
              <a:defRPr>
                <a:solidFill>
                  <a:schemeClr val="tx1"/>
                </a:solidFill>
                <a:latin typeface="Arial" panose="020B0604020202020204" pitchFamily="34" charset="0"/>
              </a:defRPr>
            </a:lvl2pPr>
            <a:lvl3pPr marL="857250" indent="-171450" eaLnBrk="0" hangingPunct="0">
              <a:defRPr>
                <a:solidFill>
                  <a:schemeClr val="tx1"/>
                </a:solidFill>
                <a:latin typeface="Arial" panose="020B0604020202020204" pitchFamily="34" charset="0"/>
              </a:defRPr>
            </a:lvl3pPr>
            <a:lvl4pPr marL="1200150" indent="-171450" eaLnBrk="0" hangingPunct="0">
              <a:defRPr>
                <a:solidFill>
                  <a:schemeClr val="tx1"/>
                </a:solidFill>
                <a:latin typeface="Arial" panose="020B0604020202020204" pitchFamily="34" charset="0"/>
              </a:defRPr>
            </a:lvl4pPr>
            <a:lvl5pPr marL="1543050" indent="-171450" eaLnBrk="0" hangingPunct="0">
              <a:defRPr>
                <a:solidFill>
                  <a:schemeClr val="tx1"/>
                </a:solidFill>
                <a:latin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94897F5-E549-46A0-B63E-CEB9E72C0750}" type="slidenum">
              <a:rPr lang="en-US" altLang="en-US">
                <a:solidFill>
                  <a:srgbClr val="FFFFFF"/>
                </a:solidFill>
              </a:rPr>
              <a:pPr eaLnBrk="1" hangingPunct="1"/>
              <a:t>11</a:t>
            </a:fld>
            <a:endParaRPr lang="en-US" altLang="en-US" dirty="0">
              <a:solidFill>
                <a:srgbClr val="FFFFFF"/>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61950"/>
            <a:ext cx="1100949" cy="1097280"/>
          </a:xfrm>
          <a:prstGeom prst="ellipse">
            <a:avLst/>
          </a:prstGeom>
        </p:spPr>
      </p:pic>
      <p:sp>
        <p:nvSpPr>
          <p:cNvPr id="8" name="Rectangle 3"/>
          <p:cNvSpPr txBox="1">
            <a:spLocks noChangeArrowheads="1"/>
          </p:cNvSpPr>
          <p:nvPr/>
        </p:nvSpPr>
        <p:spPr>
          <a:xfrm>
            <a:off x="2971800" y="505183"/>
            <a:ext cx="5804299" cy="810815"/>
          </a:xfrm>
          <a:prstGeom prst="rect">
            <a:avLst/>
          </a:prstGeom>
        </p:spPr>
        <p:txBody>
          <a:bodyPr anchor="ctr">
            <a:normAutofit/>
          </a:bodyPr>
          <a:lstStyle>
            <a:lvl1pPr marL="0" indent="0" algn="l" defTabSz="914400" rtl="0" eaLnBrk="1" latinLnBrk="0" hangingPunct="1">
              <a:spcBef>
                <a:spcPct val="20000"/>
              </a:spcBef>
              <a:spcAft>
                <a:spcPts val="0"/>
              </a:spcAft>
              <a:buSzPct val="60000"/>
              <a:buFont typeface="Wingdings" pitchFamily="2" charset="2"/>
              <a:buNone/>
              <a:defRPr sz="2100" kern="1200">
                <a:solidFill>
                  <a:schemeClr val="tx1"/>
                </a:solidFill>
                <a:effectLst>
                  <a:outerShdw blurRad="38100" dist="38100" dir="2700000" algn="tl">
                    <a:srgbClr val="000000">
                      <a:alpha val="43137"/>
                    </a:srgbClr>
                  </a:outerShdw>
                </a:effectLst>
                <a:latin typeface="+mn-lt"/>
                <a:ea typeface="+mn-ea"/>
                <a:cs typeface="+mn-cs"/>
              </a:defRPr>
            </a:lvl1pPr>
            <a:lvl2pPr marL="457200" indent="0" algn="ctr" defTabSz="914400" rtl="0" eaLnBrk="1" latinLnBrk="0" hangingPunct="1">
              <a:spcBef>
                <a:spcPct val="20000"/>
              </a:spcBef>
              <a:buSzPct val="60000"/>
              <a:buFont typeface="Wingdings" pitchFamily="2" charset="2"/>
              <a:buNone/>
              <a:defRPr sz="1900" kern="1200">
                <a:solidFill>
                  <a:schemeClr val="tx1">
                    <a:tint val="75000"/>
                  </a:schemeClr>
                </a:solidFill>
                <a:effectLst>
                  <a:outerShdw blurRad="38100" dist="38100" dir="2700000" algn="tl">
                    <a:srgbClr val="000000">
                      <a:alpha val="43137"/>
                    </a:srgbClr>
                  </a:outerShdw>
                </a:effectLst>
                <a:latin typeface="+mn-lt"/>
                <a:ea typeface="+mn-ea"/>
                <a:cs typeface="+mn-cs"/>
              </a:defRPr>
            </a:lvl2pPr>
            <a:lvl3pPr marL="914400" indent="0" algn="ctr" defTabSz="914400" rtl="0" eaLnBrk="1" latinLnBrk="0" hangingPunct="1">
              <a:spcBef>
                <a:spcPct val="20000"/>
              </a:spcBef>
              <a:buSzPct val="60000"/>
              <a:buFont typeface="Wingdings" pitchFamily="2" charset="2"/>
              <a:buNone/>
              <a:defRPr sz="1700" kern="1200">
                <a:solidFill>
                  <a:schemeClr val="tx1">
                    <a:tint val="75000"/>
                  </a:schemeClr>
                </a:solidFill>
                <a:effectLst>
                  <a:outerShdw blurRad="38100" dist="38100" dir="2700000" algn="tl">
                    <a:srgbClr val="000000">
                      <a:alpha val="43137"/>
                    </a:srgbClr>
                  </a:outerShdw>
                </a:effectLst>
                <a:latin typeface="+mn-lt"/>
                <a:ea typeface="+mn-ea"/>
                <a:cs typeface="+mn-cs"/>
              </a:defRPr>
            </a:lvl3pPr>
            <a:lvl4pPr marL="1371600" indent="0" algn="ctr" defTabSz="914400" rtl="0" eaLnBrk="1" latinLnBrk="0" hangingPunct="1">
              <a:spcBef>
                <a:spcPct val="20000"/>
              </a:spcBef>
              <a:buSzPct val="60000"/>
              <a:buFont typeface="Wingdings" pitchFamily="2" charset="2"/>
              <a:buNone/>
              <a:defRPr sz="1600" kern="1200">
                <a:solidFill>
                  <a:schemeClr val="tx1">
                    <a:tint val="75000"/>
                  </a:schemeClr>
                </a:solidFill>
                <a:effectLst>
                  <a:outerShdw blurRad="38100" dist="38100" dir="2700000" algn="tl">
                    <a:srgbClr val="000000">
                      <a:alpha val="43137"/>
                    </a:srgbClr>
                  </a:outerShdw>
                </a:effectLst>
                <a:latin typeface="+mn-lt"/>
                <a:ea typeface="+mn-ea"/>
                <a:cs typeface="+mn-cs"/>
              </a:defRPr>
            </a:lvl4pPr>
            <a:lvl5pPr marL="1828800" indent="0" algn="ctr" defTabSz="914400" rtl="0" eaLnBrk="1" latinLnBrk="0" hangingPunct="1">
              <a:spcBef>
                <a:spcPct val="20000"/>
              </a:spcBef>
              <a:buSzPct val="60000"/>
              <a:buFont typeface="Wingdings" pitchFamily="2" charset="2"/>
              <a:buNone/>
              <a:defRPr sz="1500" kern="1200">
                <a:solidFill>
                  <a:schemeClr val="tx1">
                    <a:tint val="75000"/>
                  </a:schemeClr>
                </a:solidFill>
                <a:effectLst>
                  <a:outerShdw blurRad="38100" dist="38100" dir="2700000" algn="tl">
                    <a:srgbClr val="000000">
                      <a:alpha val="43137"/>
                    </a:srgbClr>
                  </a:outerShdw>
                </a:effectLst>
                <a:latin typeface="+mn-lt"/>
                <a:ea typeface="+mn-ea"/>
                <a:cs typeface="+mn-cs"/>
              </a:defRPr>
            </a:lvl5pPr>
            <a:lvl6pPr marL="22860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6pPr>
            <a:lvl7pPr marL="27432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7pPr>
            <a:lvl8pPr marL="32004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8pPr>
            <a:lvl9pPr marL="36576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9pPr>
          </a:lstStyle>
          <a:p>
            <a:pPr algn="r">
              <a:spcBef>
                <a:spcPts val="0"/>
              </a:spcBef>
              <a:defRPr/>
            </a:pPr>
            <a:r>
              <a:rPr lang="en-US" sz="2000" b="1" dirty="0"/>
              <a:t>Article 39: </a:t>
            </a:r>
            <a:r>
              <a:rPr lang="en-US" sz="2000" i="1" dirty="0"/>
              <a:t>Sewer System Expenditures</a:t>
            </a:r>
          </a:p>
          <a:p>
            <a:pPr algn="r">
              <a:spcBef>
                <a:spcPts val="0"/>
              </a:spcBef>
              <a:defRPr/>
            </a:pPr>
            <a:r>
              <a:rPr lang="en-US" sz="2000" b="1" dirty="0"/>
              <a:t>Article 40: </a:t>
            </a:r>
            <a:r>
              <a:rPr lang="en-US" sz="2000" i="1" dirty="0"/>
              <a:t>Sewer Improvement Fund Expenditures</a:t>
            </a:r>
          </a:p>
        </p:txBody>
      </p:sp>
      <p:sp>
        <p:nvSpPr>
          <p:cNvPr id="10" name="Title 1"/>
          <p:cNvSpPr>
            <a:spLocks noGrp="1"/>
          </p:cNvSpPr>
          <p:nvPr>
            <p:ph type="title"/>
          </p:nvPr>
        </p:nvSpPr>
        <p:spPr>
          <a:xfrm>
            <a:off x="546499" y="949464"/>
            <a:ext cx="8229600" cy="857250"/>
          </a:xfrm>
        </p:spPr>
        <p:txBody>
          <a:bodyPr>
            <a:normAutofit/>
          </a:bodyPr>
          <a:lstStyle/>
          <a:p>
            <a:pPr algn="r"/>
            <a:r>
              <a:rPr lang="en-US" sz="2000" b="1" dirty="0"/>
              <a:t>10 Year Capital Plan</a:t>
            </a:r>
          </a:p>
        </p:txBody>
      </p:sp>
      <p:graphicFrame>
        <p:nvGraphicFramePr>
          <p:cNvPr id="4" name="Chart 3">
            <a:extLst>
              <a:ext uri="{FF2B5EF4-FFF2-40B4-BE49-F238E27FC236}">
                <a16:creationId xmlns:a16="http://schemas.microsoft.com/office/drawing/2014/main" id="{4AD1955E-1634-F1AF-8C53-E9EBE4BA8AB9}"/>
              </a:ext>
            </a:extLst>
          </p:cNvPr>
          <p:cNvGraphicFramePr>
            <a:graphicFrameLocks/>
          </p:cNvGraphicFramePr>
          <p:nvPr>
            <p:extLst>
              <p:ext uri="{D42A27DB-BD31-4B8C-83A1-F6EECF244321}">
                <p14:modId xmlns:p14="http://schemas.microsoft.com/office/powerpoint/2010/main" val="3155690795"/>
              </p:ext>
            </p:extLst>
          </p:nvPr>
        </p:nvGraphicFramePr>
        <p:xfrm>
          <a:off x="152400" y="1657349"/>
          <a:ext cx="8789198" cy="338375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50369310"/>
      </p:ext>
    </p:extLst>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557213" indent="-214313" eaLnBrk="0" hangingPunct="0">
              <a:defRPr>
                <a:solidFill>
                  <a:schemeClr val="tx1"/>
                </a:solidFill>
                <a:latin typeface="Arial" panose="020B0604020202020204" pitchFamily="34" charset="0"/>
              </a:defRPr>
            </a:lvl2pPr>
            <a:lvl3pPr marL="857250" indent="-171450" eaLnBrk="0" hangingPunct="0">
              <a:defRPr>
                <a:solidFill>
                  <a:schemeClr val="tx1"/>
                </a:solidFill>
                <a:latin typeface="Arial" panose="020B0604020202020204" pitchFamily="34" charset="0"/>
              </a:defRPr>
            </a:lvl3pPr>
            <a:lvl4pPr marL="1200150" indent="-171450" eaLnBrk="0" hangingPunct="0">
              <a:defRPr>
                <a:solidFill>
                  <a:schemeClr val="tx1"/>
                </a:solidFill>
                <a:latin typeface="Arial" panose="020B0604020202020204" pitchFamily="34" charset="0"/>
              </a:defRPr>
            </a:lvl4pPr>
            <a:lvl5pPr marL="1543050" indent="-171450" eaLnBrk="0" hangingPunct="0">
              <a:defRPr>
                <a:solidFill>
                  <a:schemeClr val="tx1"/>
                </a:solidFill>
                <a:latin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94897F5-E549-46A0-B63E-CEB9E72C0750}" type="slidenum">
              <a:rPr lang="en-US" altLang="en-US">
                <a:solidFill>
                  <a:srgbClr val="FFFFFF"/>
                </a:solidFill>
              </a:rPr>
              <a:pPr eaLnBrk="1" hangingPunct="1"/>
              <a:t>12</a:t>
            </a:fld>
            <a:endParaRPr lang="en-US" altLang="en-US" dirty="0">
              <a:solidFill>
                <a:srgbClr val="FFFFFF"/>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61950"/>
            <a:ext cx="1100949" cy="1097280"/>
          </a:xfrm>
          <a:prstGeom prst="ellipse">
            <a:avLst/>
          </a:prstGeom>
        </p:spPr>
      </p:pic>
      <p:sp>
        <p:nvSpPr>
          <p:cNvPr id="8" name="Rectangle 3"/>
          <p:cNvSpPr txBox="1">
            <a:spLocks noChangeArrowheads="1"/>
          </p:cNvSpPr>
          <p:nvPr/>
        </p:nvSpPr>
        <p:spPr>
          <a:xfrm>
            <a:off x="2971800" y="505183"/>
            <a:ext cx="5804299" cy="810815"/>
          </a:xfrm>
          <a:prstGeom prst="rect">
            <a:avLst/>
          </a:prstGeom>
        </p:spPr>
        <p:txBody>
          <a:bodyPr anchor="ctr">
            <a:normAutofit/>
          </a:bodyPr>
          <a:lstStyle>
            <a:lvl1pPr marL="0" indent="0" algn="l" defTabSz="914400" rtl="0" eaLnBrk="1" latinLnBrk="0" hangingPunct="1">
              <a:spcBef>
                <a:spcPct val="20000"/>
              </a:spcBef>
              <a:spcAft>
                <a:spcPts val="0"/>
              </a:spcAft>
              <a:buSzPct val="60000"/>
              <a:buFont typeface="Wingdings" pitchFamily="2" charset="2"/>
              <a:buNone/>
              <a:defRPr sz="2100" kern="1200">
                <a:solidFill>
                  <a:schemeClr val="tx1"/>
                </a:solidFill>
                <a:effectLst>
                  <a:outerShdw blurRad="38100" dist="38100" dir="2700000" algn="tl">
                    <a:srgbClr val="000000">
                      <a:alpha val="43137"/>
                    </a:srgbClr>
                  </a:outerShdw>
                </a:effectLst>
                <a:latin typeface="+mn-lt"/>
                <a:ea typeface="+mn-ea"/>
                <a:cs typeface="+mn-cs"/>
              </a:defRPr>
            </a:lvl1pPr>
            <a:lvl2pPr marL="457200" indent="0" algn="ctr" defTabSz="914400" rtl="0" eaLnBrk="1" latinLnBrk="0" hangingPunct="1">
              <a:spcBef>
                <a:spcPct val="20000"/>
              </a:spcBef>
              <a:buSzPct val="60000"/>
              <a:buFont typeface="Wingdings" pitchFamily="2" charset="2"/>
              <a:buNone/>
              <a:defRPr sz="1900" kern="1200">
                <a:solidFill>
                  <a:schemeClr val="tx1">
                    <a:tint val="75000"/>
                  </a:schemeClr>
                </a:solidFill>
                <a:effectLst>
                  <a:outerShdw blurRad="38100" dist="38100" dir="2700000" algn="tl">
                    <a:srgbClr val="000000">
                      <a:alpha val="43137"/>
                    </a:srgbClr>
                  </a:outerShdw>
                </a:effectLst>
                <a:latin typeface="+mn-lt"/>
                <a:ea typeface="+mn-ea"/>
                <a:cs typeface="+mn-cs"/>
              </a:defRPr>
            </a:lvl2pPr>
            <a:lvl3pPr marL="914400" indent="0" algn="ctr" defTabSz="914400" rtl="0" eaLnBrk="1" latinLnBrk="0" hangingPunct="1">
              <a:spcBef>
                <a:spcPct val="20000"/>
              </a:spcBef>
              <a:buSzPct val="60000"/>
              <a:buFont typeface="Wingdings" pitchFamily="2" charset="2"/>
              <a:buNone/>
              <a:defRPr sz="1700" kern="1200">
                <a:solidFill>
                  <a:schemeClr val="tx1">
                    <a:tint val="75000"/>
                  </a:schemeClr>
                </a:solidFill>
                <a:effectLst>
                  <a:outerShdw blurRad="38100" dist="38100" dir="2700000" algn="tl">
                    <a:srgbClr val="000000">
                      <a:alpha val="43137"/>
                    </a:srgbClr>
                  </a:outerShdw>
                </a:effectLst>
                <a:latin typeface="+mn-lt"/>
                <a:ea typeface="+mn-ea"/>
                <a:cs typeface="+mn-cs"/>
              </a:defRPr>
            </a:lvl3pPr>
            <a:lvl4pPr marL="1371600" indent="0" algn="ctr" defTabSz="914400" rtl="0" eaLnBrk="1" latinLnBrk="0" hangingPunct="1">
              <a:spcBef>
                <a:spcPct val="20000"/>
              </a:spcBef>
              <a:buSzPct val="60000"/>
              <a:buFont typeface="Wingdings" pitchFamily="2" charset="2"/>
              <a:buNone/>
              <a:defRPr sz="1600" kern="1200">
                <a:solidFill>
                  <a:schemeClr val="tx1">
                    <a:tint val="75000"/>
                  </a:schemeClr>
                </a:solidFill>
                <a:effectLst>
                  <a:outerShdw blurRad="38100" dist="38100" dir="2700000" algn="tl">
                    <a:srgbClr val="000000">
                      <a:alpha val="43137"/>
                    </a:srgbClr>
                  </a:outerShdw>
                </a:effectLst>
                <a:latin typeface="+mn-lt"/>
                <a:ea typeface="+mn-ea"/>
                <a:cs typeface="+mn-cs"/>
              </a:defRPr>
            </a:lvl4pPr>
            <a:lvl5pPr marL="1828800" indent="0" algn="ctr" defTabSz="914400" rtl="0" eaLnBrk="1" latinLnBrk="0" hangingPunct="1">
              <a:spcBef>
                <a:spcPct val="20000"/>
              </a:spcBef>
              <a:buSzPct val="60000"/>
              <a:buFont typeface="Wingdings" pitchFamily="2" charset="2"/>
              <a:buNone/>
              <a:defRPr sz="1500" kern="1200">
                <a:solidFill>
                  <a:schemeClr val="tx1">
                    <a:tint val="75000"/>
                  </a:schemeClr>
                </a:solidFill>
                <a:effectLst>
                  <a:outerShdw blurRad="38100" dist="38100" dir="2700000" algn="tl">
                    <a:srgbClr val="000000">
                      <a:alpha val="43137"/>
                    </a:srgbClr>
                  </a:outerShdw>
                </a:effectLst>
                <a:latin typeface="+mn-lt"/>
                <a:ea typeface="+mn-ea"/>
                <a:cs typeface="+mn-cs"/>
              </a:defRPr>
            </a:lvl5pPr>
            <a:lvl6pPr marL="22860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6pPr>
            <a:lvl7pPr marL="27432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7pPr>
            <a:lvl8pPr marL="32004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8pPr>
            <a:lvl9pPr marL="36576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9pPr>
          </a:lstStyle>
          <a:p>
            <a:pPr algn="r">
              <a:spcBef>
                <a:spcPts val="0"/>
              </a:spcBef>
              <a:defRPr/>
            </a:pPr>
            <a:r>
              <a:rPr lang="en-US" sz="2000" b="1" dirty="0"/>
              <a:t>Article 39: </a:t>
            </a:r>
            <a:r>
              <a:rPr lang="en-US" sz="2000" i="1" dirty="0"/>
              <a:t>Sewer System Expenditures</a:t>
            </a:r>
          </a:p>
          <a:p>
            <a:pPr algn="r">
              <a:spcBef>
                <a:spcPts val="0"/>
              </a:spcBef>
              <a:defRPr/>
            </a:pPr>
            <a:r>
              <a:rPr lang="en-US" sz="2000" b="1" dirty="0"/>
              <a:t>Article 40: </a:t>
            </a:r>
            <a:r>
              <a:rPr lang="en-US" sz="2000" i="1" dirty="0"/>
              <a:t>Sewer Improvement Fund Expenditures</a:t>
            </a:r>
          </a:p>
        </p:txBody>
      </p:sp>
      <p:sp>
        <p:nvSpPr>
          <p:cNvPr id="10" name="Title 1"/>
          <p:cNvSpPr>
            <a:spLocks noGrp="1"/>
          </p:cNvSpPr>
          <p:nvPr>
            <p:ph type="title"/>
          </p:nvPr>
        </p:nvSpPr>
        <p:spPr>
          <a:xfrm>
            <a:off x="546499" y="949464"/>
            <a:ext cx="8229600" cy="857250"/>
          </a:xfrm>
        </p:spPr>
        <p:txBody>
          <a:bodyPr>
            <a:normAutofit/>
          </a:bodyPr>
          <a:lstStyle/>
          <a:p>
            <a:pPr algn="r"/>
            <a:r>
              <a:rPr lang="en-US" sz="2000" b="1" dirty="0"/>
              <a:t>10 Year Operating Projections</a:t>
            </a:r>
          </a:p>
        </p:txBody>
      </p:sp>
      <p:graphicFrame>
        <p:nvGraphicFramePr>
          <p:cNvPr id="4" name="Chart 3">
            <a:extLst>
              <a:ext uri="{FF2B5EF4-FFF2-40B4-BE49-F238E27FC236}">
                <a16:creationId xmlns:a16="http://schemas.microsoft.com/office/drawing/2014/main" id="{DA76041F-E58F-7FA2-17B7-B3D76514AA87}"/>
              </a:ext>
            </a:extLst>
          </p:cNvPr>
          <p:cNvGraphicFramePr>
            <a:graphicFrameLocks/>
          </p:cNvGraphicFramePr>
          <p:nvPr>
            <p:extLst>
              <p:ext uri="{D42A27DB-BD31-4B8C-83A1-F6EECF244321}">
                <p14:modId xmlns:p14="http://schemas.microsoft.com/office/powerpoint/2010/main" val="3375424430"/>
              </p:ext>
            </p:extLst>
          </p:nvPr>
        </p:nvGraphicFramePr>
        <p:xfrm>
          <a:off x="152400" y="1657349"/>
          <a:ext cx="8534400" cy="338375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46850202"/>
      </p:ext>
    </p:extLst>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557213" indent="-214313" eaLnBrk="0" hangingPunct="0">
              <a:defRPr>
                <a:solidFill>
                  <a:schemeClr val="tx1"/>
                </a:solidFill>
                <a:latin typeface="Arial" panose="020B0604020202020204" pitchFamily="34" charset="0"/>
              </a:defRPr>
            </a:lvl2pPr>
            <a:lvl3pPr marL="857250" indent="-171450" eaLnBrk="0" hangingPunct="0">
              <a:defRPr>
                <a:solidFill>
                  <a:schemeClr val="tx1"/>
                </a:solidFill>
                <a:latin typeface="Arial" panose="020B0604020202020204" pitchFamily="34" charset="0"/>
              </a:defRPr>
            </a:lvl3pPr>
            <a:lvl4pPr marL="1200150" indent="-171450" eaLnBrk="0" hangingPunct="0">
              <a:defRPr>
                <a:solidFill>
                  <a:schemeClr val="tx1"/>
                </a:solidFill>
                <a:latin typeface="Arial" panose="020B0604020202020204" pitchFamily="34" charset="0"/>
              </a:defRPr>
            </a:lvl4pPr>
            <a:lvl5pPr marL="1543050" indent="-171450" eaLnBrk="0" hangingPunct="0">
              <a:defRPr>
                <a:solidFill>
                  <a:schemeClr val="tx1"/>
                </a:solidFill>
                <a:latin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0FF518E-2E6E-4C7E-93F9-F4FF6F169262}" type="slidenum">
              <a:rPr lang="en-US" altLang="en-US">
                <a:solidFill>
                  <a:srgbClr val="FFFFFF"/>
                </a:solidFill>
              </a:rPr>
              <a:pPr eaLnBrk="1" hangingPunct="1"/>
              <a:t>13</a:t>
            </a:fld>
            <a:endParaRPr lang="en-US" altLang="en-US" dirty="0">
              <a:solidFill>
                <a:srgbClr val="FFFFFF"/>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61950"/>
            <a:ext cx="1100949" cy="1097280"/>
          </a:xfrm>
          <a:prstGeom prst="ellipse">
            <a:avLst/>
          </a:prstGeom>
        </p:spPr>
      </p:pic>
      <p:sp>
        <p:nvSpPr>
          <p:cNvPr id="8" name="Rectangle 3"/>
          <p:cNvSpPr txBox="1">
            <a:spLocks noChangeArrowheads="1"/>
          </p:cNvSpPr>
          <p:nvPr/>
        </p:nvSpPr>
        <p:spPr>
          <a:xfrm>
            <a:off x="2971800" y="505183"/>
            <a:ext cx="5804299" cy="810815"/>
          </a:xfrm>
          <a:prstGeom prst="rect">
            <a:avLst/>
          </a:prstGeom>
        </p:spPr>
        <p:txBody>
          <a:bodyPr anchor="ctr">
            <a:normAutofit/>
          </a:bodyPr>
          <a:lstStyle>
            <a:lvl1pPr marL="0" indent="0" algn="l" defTabSz="914400" rtl="0" eaLnBrk="1" latinLnBrk="0" hangingPunct="1">
              <a:spcBef>
                <a:spcPct val="20000"/>
              </a:spcBef>
              <a:spcAft>
                <a:spcPts val="0"/>
              </a:spcAft>
              <a:buSzPct val="60000"/>
              <a:buFont typeface="Wingdings" pitchFamily="2" charset="2"/>
              <a:buNone/>
              <a:defRPr sz="2100" kern="1200">
                <a:solidFill>
                  <a:schemeClr val="tx1"/>
                </a:solidFill>
                <a:effectLst>
                  <a:outerShdw blurRad="38100" dist="38100" dir="2700000" algn="tl">
                    <a:srgbClr val="000000">
                      <a:alpha val="43137"/>
                    </a:srgbClr>
                  </a:outerShdw>
                </a:effectLst>
                <a:latin typeface="+mn-lt"/>
                <a:ea typeface="+mn-ea"/>
                <a:cs typeface="+mn-cs"/>
              </a:defRPr>
            </a:lvl1pPr>
            <a:lvl2pPr marL="457200" indent="0" algn="ctr" defTabSz="914400" rtl="0" eaLnBrk="1" latinLnBrk="0" hangingPunct="1">
              <a:spcBef>
                <a:spcPct val="20000"/>
              </a:spcBef>
              <a:buSzPct val="60000"/>
              <a:buFont typeface="Wingdings" pitchFamily="2" charset="2"/>
              <a:buNone/>
              <a:defRPr sz="1900" kern="1200">
                <a:solidFill>
                  <a:schemeClr val="tx1">
                    <a:tint val="75000"/>
                  </a:schemeClr>
                </a:solidFill>
                <a:effectLst>
                  <a:outerShdw blurRad="38100" dist="38100" dir="2700000" algn="tl">
                    <a:srgbClr val="000000">
                      <a:alpha val="43137"/>
                    </a:srgbClr>
                  </a:outerShdw>
                </a:effectLst>
                <a:latin typeface="+mn-lt"/>
                <a:ea typeface="+mn-ea"/>
                <a:cs typeface="+mn-cs"/>
              </a:defRPr>
            </a:lvl2pPr>
            <a:lvl3pPr marL="914400" indent="0" algn="ctr" defTabSz="914400" rtl="0" eaLnBrk="1" latinLnBrk="0" hangingPunct="1">
              <a:spcBef>
                <a:spcPct val="20000"/>
              </a:spcBef>
              <a:buSzPct val="60000"/>
              <a:buFont typeface="Wingdings" pitchFamily="2" charset="2"/>
              <a:buNone/>
              <a:defRPr sz="1700" kern="1200">
                <a:solidFill>
                  <a:schemeClr val="tx1">
                    <a:tint val="75000"/>
                  </a:schemeClr>
                </a:solidFill>
                <a:effectLst>
                  <a:outerShdw blurRad="38100" dist="38100" dir="2700000" algn="tl">
                    <a:srgbClr val="000000">
                      <a:alpha val="43137"/>
                    </a:srgbClr>
                  </a:outerShdw>
                </a:effectLst>
                <a:latin typeface="+mn-lt"/>
                <a:ea typeface="+mn-ea"/>
                <a:cs typeface="+mn-cs"/>
              </a:defRPr>
            </a:lvl3pPr>
            <a:lvl4pPr marL="1371600" indent="0" algn="ctr" defTabSz="914400" rtl="0" eaLnBrk="1" latinLnBrk="0" hangingPunct="1">
              <a:spcBef>
                <a:spcPct val="20000"/>
              </a:spcBef>
              <a:buSzPct val="60000"/>
              <a:buFont typeface="Wingdings" pitchFamily="2" charset="2"/>
              <a:buNone/>
              <a:defRPr sz="1600" kern="1200">
                <a:solidFill>
                  <a:schemeClr val="tx1">
                    <a:tint val="75000"/>
                  </a:schemeClr>
                </a:solidFill>
                <a:effectLst>
                  <a:outerShdw blurRad="38100" dist="38100" dir="2700000" algn="tl">
                    <a:srgbClr val="000000">
                      <a:alpha val="43137"/>
                    </a:srgbClr>
                  </a:outerShdw>
                </a:effectLst>
                <a:latin typeface="+mn-lt"/>
                <a:ea typeface="+mn-ea"/>
                <a:cs typeface="+mn-cs"/>
              </a:defRPr>
            </a:lvl4pPr>
            <a:lvl5pPr marL="1828800" indent="0" algn="ctr" defTabSz="914400" rtl="0" eaLnBrk="1" latinLnBrk="0" hangingPunct="1">
              <a:spcBef>
                <a:spcPct val="20000"/>
              </a:spcBef>
              <a:buSzPct val="60000"/>
              <a:buFont typeface="Wingdings" pitchFamily="2" charset="2"/>
              <a:buNone/>
              <a:defRPr sz="1500" kern="1200">
                <a:solidFill>
                  <a:schemeClr val="tx1">
                    <a:tint val="75000"/>
                  </a:schemeClr>
                </a:solidFill>
                <a:effectLst>
                  <a:outerShdw blurRad="38100" dist="38100" dir="2700000" algn="tl">
                    <a:srgbClr val="000000">
                      <a:alpha val="43137"/>
                    </a:srgbClr>
                  </a:outerShdw>
                </a:effectLst>
                <a:latin typeface="+mn-lt"/>
                <a:ea typeface="+mn-ea"/>
                <a:cs typeface="+mn-cs"/>
              </a:defRPr>
            </a:lvl5pPr>
            <a:lvl6pPr marL="22860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6pPr>
            <a:lvl7pPr marL="27432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7pPr>
            <a:lvl8pPr marL="32004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8pPr>
            <a:lvl9pPr marL="36576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9pPr>
          </a:lstStyle>
          <a:p>
            <a:pPr algn="r">
              <a:spcBef>
                <a:spcPts val="0"/>
              </a:spcBef>
              <a:defRPr/>
            </a:pPr>
            <a:r>
              <a:rPr lang="en-US" sz="2000" b="1" dirty="0"/>
              <a:t>Article 39: </a:t>
            </a:r>
            <a:r>
              <a:rPr lang="en-US" sz="2000" i="1" dirty="0"/>
              <a:t>Sewer System Expenditures</a:t>
            </a:r>
          </a:p>
          <a:p>
            <a:pPr algn="r">
              <a:spcBef>
                <a:spcPts val="0"/>
              </a:spcBef>
              <a:defRPr/>
            </a:pPr>
            <a:r>
              <a:rPr lang="en-US" sz="2000" b="1" dirty="0"/>
              <a:t>Article 40: </a:t>
            </a:r>
            <a:r>
              <a:rPr lang="en-US" sz="2000" i="1" dirty="0"/>
              <a:t>Sewer Improvement Fund Expenditures</a:t>
            </a:r>
          </a:p>
        </p:txBody>
      </p:sp>
      <p:graphicFrame>
        <p:nvGraphicFramePr>
          <p:cNvPr id="5" name="Object 4">
            <a:extLst>
              <a:ext uri="{FF2B5EF4-FFF2-40B4-BE49-F238E27FC236}">
                <a16:creationId xmlns:a16="http://schemas.microsoft.com/office/drawing/2014/main" id="{E949C10F-7D4E-F97D-E8EA-10575B273717}"/>
              </a:ext>
            </a:extLst>
          </p:cNvPr>
          <p:cNvGraphicFramePr>
            <a:graphicFrameLocks noChangeAspect="1"/>
          </p:cNvGraphicFramePr>
          <p:nvPr>
            <p:extLst>
              <p:ext uri="{D42A27DB-BD31-4B8C-83A1-F6EECF244321}">
                <p14:modId xmlns:p14="http://schemas.microsoft.com/office/powerpoint/2010/main" val="3035685543"/>
              </p:ext>
            </p:extLst>
          </p:nvPr>
        </p:nvGraphicFramePr>
        <p:xfrm>
          <a:off x="1481949" y="1499627"/>
          <a:ext cx="2642079" cy="3419475"/>
        </p:xfrm>
        <a:graphic>
          <a:graphicData uri="http://schemas.openxmlformats.org/presentationml/2006/ole">
            <mc:AlternateContent xmlns:mc="http://schemas.openxmlformats.org/markup-compatibility/2006">
              <mc:Choice xmlns:v="urn:schemas-microsoft-com:vml" Requires="v">
                <p:oleObj name="Acrobat Document" r:id="rId4" imgW="5828911" imgH="7543485" progId="Acrobat.Document.2017">
                  <p:embed/>
                </p:oleObj>
              </mc:Choice>
              <mc:Fallback>
                <p:oleObj name="Acrobat Document" r:id="rId4" imgW="5828911" imgH="7543485" progId="Acrobat.Document.2017">
                  <p:embed/>
                  <p:pic>
                    <p:nvPicPr>
                      <p:cNvPr id="0" name=""/>
                      <p:cNvPicPr/>
                      <p:nvPr/>
                    </p:nvPicPr>
                    <p:blipFill>
                      <a:blip r:embed="rId5"/>
                      <a:stretch>
                        <a:fillRect/>
                      </a:stretch>
                    </p:blipFill>
                    <p:spPr>
                      <a:xfrm>
                        <a:off x="1481949" y="1499627"/>
                        <a:ext cx="2642079" cy="3419475"/>
                      </a:xfrm>
                      <a:prstGeom prst="rect">
                        <a:avLst/>
                      </a:prstGeom>
                    </p:spPr>
                  </p:pic>
                </p:oleObj>
              </mc:Fallback>
            </mc:AlternateContent>
          </a:graphicData>
        </a:graphic>
      </p:graphicFrame>
      <p:pic>
        <p:nvPicPr>
          <p:cNvPr id="2" name="Picture 2055">
            <a:extLst>
              <a:ext uri="{FF2B5EF4-FFF2-40B4-BE49-F238E27FC236}">
                <a16:creationId xmlns:a16="http://schemas.microsoft.com/office/drawing/2014/main" id="{2275EF90-29B3-7507-27C2-801E3FFDEEB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81202" y="1412989"/>
            <a:ext cx="2642396" cy="3419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022346"/>
      </p:ext>
    </p:extLst>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228600" y="1611138"/>
            <a:ext cx="8686800" cy="3147449"/>
          </a:xfrm>
        </p:spPr>
        <p:txBody>
          <a:bodyPr>
            <a:noAutofit/>
          </a:bodyPr>
          <a:lstStyle/>
          <a:p>
            <a:pPr marL="346472" lvl="1" indent="0">
              <a:lnSpc>
                <a:spcPct val="110000"/>
              </a:lnSpc>
              <a:spcBef>
                <a:spcPts val="0"/>
              </a:spcBef>
              <a:buNone/>
              <a:tabLst>
                <a:tab pos="2014538" algn="l"/>
              </a:tabLst>
            </a:pPr>
            <a:r>
              <a:rPr lang="en-US" altLang="en-US" sz="2000" dirty="0"/>
              <a:t>2003 – ATM Article 36 Comprehensive Wastewater Master Plan (CWMP)</a:t>
            </a:r>
          </a:p>
          <a:p>
            <a:pPr marL="1089422" lvl="2" indent="-342900">
              <a:lnSpc>
                <a:spcPct val="110000"/>
              </a:lnSpc>
              <a:spcBef>
                <a:spcPts val="0"/>
              </a:spcBef>
              <a:tabLst>
                <a:tab pos="2014538" algn="l"/>
              </a:tabLst>
            </a:pPr>
            <a:r>
              <a:rPr lang="en-US" altLang="en-US" sz="1600" dirty="0"/>
              <a:t>20 Year Plan</a:t>
            </a:r>
          </a:p>
          <a:p>
            <a:pPr marL="1089422" lvl="2" indent="-342900">
              <a:lnSpc>
                <a:spcPct val="110000"/>
              </a:lnSpc>
              <a:spcBef>
                <a:spcPts val="0"/>
              </a:spcBef>
              <a:buClr>
                <a:schemeClr val="tx1"/>
              </a:buClr>
              <a:tabLst>
                <a:tab pos="2014538" algn="l"/>
              </a:tabLst>
            </a:pPr>
            <a:r>
              <a:rPr lang="en-US" altLang="en-US" sz="1600" dirty="0"/>
              <a:t>Growth Neutral – No allowance for increase in wastewater capacity </a:t>
            </a:r>
          </a:p>
          <a:p>
            <a:pPr marL="1089422" lvl="2" indent="-342900">
              <a:lnSpc>
                <a:spcPct val="110000"/>
              </a:lnSpc>
              <a:spcBef>
                <a:spcPts val="0"/>
              </a:spcBef>
              <a:buClr>
                <a:schemeClr val="tx1"/>
              </a:buClr>
              <a:tabLst>
                <a:tab pos="2014538" algn="l"/>
              </a:tabLst>
            </a:pPr>
            <a:r>
              <a:rPr lang="en-US" altLang="en-US" sz="1600" dirty="0"/>
              <a:t>Established Eligibility, Allocation and Construction Phasing </a:t>
            </a:r>
          </a:p>
          <a:p>
            <a:pPr marL="346472" lvl="1" indent="0">
              <a:lnSpc>
                <a:spcPct val="110000"/>
              </a:lnSpc>
              <a:spcBef>
                <a:spcPts val="0"/>
              </a:spcBef>
              <a:buClr>
                <a:schemeClr val="tx1"/>
              </a:buClr>
              <a:buNone/>
              <a:tabLst>
                <a:tab pos="2014538" algn="l"/>
              </a:tabLst>
            </a:pPr>
            <a:r>
              <a:rPr lang="en-US" altLang="en-US" sz="2000" dirty="0"/>
              <a:t>2003 – Certification - Executive Office of Environmental Affairs (EEOA)</a:t>
            </a:r>
          </a:p>
          <a:p>
            <a:pPr marL="346472" lvl="1" indent="0">
              <a:lnSpc>
                <a:spcPct val="110000"/>
              </a:lnSpc>
              <a:spcBef>
                <a:spcPts val="0"/>
              </a:spcBef>
              <a:buClr>
                <a:schemeClr val="tx1"/>
              </a:buClr>
              <a:buNone/>
              <a:tabLst>
                <a:tab pos="2014538" algn="l"/>
              </a:tabLst>
            </a:pPr>
            <a:r>
              <a:rPr lang="en-US" altLang="en-US" sz="2000" dirty="0"/>
              <a:t>2004 – ATM Article 48 CWMP – Phase I Design/Construction Funding</a:t>
            </a:r>
          </a:p>
          <a:p>
            <a:pPr marL="346472" lvl="1" indent="0">
              <a:lnSpc>
                <a:spcPct val="110000"/>
              </a:lnSpc>
              <a:spcBef>
                <a:spcPts val="0"/>
              </a:spcBef>
              <a:buNone/>
              <a:tabLst>
                <a:tab pos="2014538" algn="l"/>
              </a:tabLst>
            </a:pPr>
            <a:r>
              <a:rPr lang="en-US" altLang="en-US" sz="2000" dirty="0"/>
              <a:t>2004 – Sewer Rules/Regulations – Codified Right of Connections</a:t>
            </a:r>
          </a:p>
          <a:p>
            <a:pPr marL="1089422" lvl="2" indent="-342900">
              <a:lnSpc>
                <a:spcPct val="110000"/>
              </a:lnSpc>
              <a:spcBef>
                <a:spcPts val="0"/>
              </a:spcBef>
              <a:tabLst>
                <a:tab pos="2014538" algn="l"/>
              </a:tabLst>
            </a:pPr>
            <a:r>
              <a:rPr lang="en-US" altLang="en-US" sz="1600" dirty="0"/>
              <a:t>Restricted to Parcels/Areas specified within the CWMP. </a:t>
            </a:r>
          </a:p>
          <a:p>
            <a:pPr marL="1089422" lvl="2" indent="-342900">
              <a:lnSpc>
                <a:spcPct val="110000"/>
              </a:lnSpc>
              <a:spcBef>
                <a:spcPts val="0"/>
              </a:spcBef>
              <a:tabLst>
                <a:tab pos="2014538" algn="l"/>
              </a:tabLst>
            </a:pPr>
            <a:r>
              <a:rPr lang="en-US" altLang="en-US" sz="1600" dirty="0"/>
              <a:t>One connection per parcel, even if later subdivided.</a:t>
            </a:r>
          </a:p>
          <a:p>
            <a:pPr marL="346472" lvl="1" indent="0">
              <a:lnSpc>
                <a:spcPct val="110000"/>
              </a:lnSpc>
              <a:spcBef>
                <a:spcPts val="0"/>
              </a:spcBef>
              <a:buNone/>
              <a:tabLst>
                <a:tab pos="2014538" algn="l"/>
              </a:tabLst>
            </a:pPr>
            <a:br>
              <a:rPr lang="en-US" altLang="en-US" sz="2000" dirty="0"/>
            </a:br>
            <a:endParaRPr lang="en-US" altLang="en-US" sz="2000" dirty="0"/>
          </a:p>
          <a:p>
            <a:pPr marL="346472" lvl="1" indent="0">
              <a:lnSpc>
                <a:spcPct val="110000"/>
              </a:lnSpc>
              <a:spcAft>
                <a:spcPct val="50000"/>
              </a:spcAft>
              <a:buNone/>
              <a:tabLst>
                <a:tab pos="2014538" algn="l"/>
              </a:tabLst>
            </a:pPr>
            <a:endParaRPr lang="en-US" altLang="en-US" sz="2000" dirty="0"/>
          </a:p>
          <a:p>
            <a:pPr marL="346472" lvl="1" indent="0">
              <a:lnSpc>
                <a:spcPct val="110000"/>
              </a:lnSpc>
              <a:spcAft>
                <a:spcPct val="50000"/>
              </a:spcAft>
              <a:buNone/>
              <a:tabLst>
                <a:tab pos="2014538" algn="l"/>
              </a:tabLst>
            </a:pPr>
            <a:endParaRPr lang="en-US" altLang="en-US" sz="2000" dirty="0"/>
          </a:p>
        </p:txBody>
      </p:sp>
      <p:sp>
        <p:nvSpPr>
          <p:cNvPr id="3" name="Slide Number Placeholder 2"/>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557213" indent="-214313" eaLnBrk="0" hangingPunct="0">
              <a:defRPr>
                <a:solidFill>
                  <a:schemeClr val="tx1"/>
                </a:solidFill>
                <a:latin typeface="Arial" panose="020B0604020202020204" pitchFamily="34" charset="0"/>
              </a:defRPr>
            </a:lvl2pPr>
            <a:lvl3pPr marL="857250" indent="-171450" eaLnBrk="0" hangingPunct="0">
              <a:defRPr>
                <a:solidFill>
                  <a:schemeClr val="tx1"/>
                </a:solidFill>
                <a:latin typeface="Arial" panose="020B0604020202020204" pitchFamily="34" charset="0"/>
              </a:defRPr>
            </a:lvl3pPr>
            <a:lvl4pPr marL="1200150" indent="-171450" eaLnBrk="0" hangingPunct="0">
              <a:defRPr>
                <a:solidFill>
                  <a:schemeClr val="tx1"/>
                </a:solidFill>
                <a:latin typeface="Arial" panose="020B0604020202020204" pitchFamily="34" charset="0"/>
              </a:defRPr>
            </a:lvl4pPr>
            <a:lvl5pPr marL="1543050" indent="-171450" eaLnBrk="0" hangingPunct="0">
              <a:defRPr>
                <a:solidFill>
                  <a:schemeClr val="tx1"/>
                </a:solidFill>
                <a:latin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457C17D-82FE-4DEF-9FE5-9C2C5B2A2603}" type="slidenum">
              <a:rPr lang="en-US" altLang="en-US">
                <a:solidFill>
                  <a:srgbClr val="FFFFFF"/>
                </a:solidFill>
              </a:rPr>
              <a:pPr eaLnBrk="1" hangingPunct="1"/>
              <a:t>14</a:t>
            </a:fld>
            <a:endParaRPr lang="en-US" altLang="en-US" dirty="0">
              <a:solidFill>
                <a:srgbClr val="FFFFFF"/>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61950"/>
            <a:ext cx="1100949" cy="1097280"/>
          </a:xfrm>
          <a:prstGeom prst="ellipse">
            <a:avLst/>
          </a:prstGeom>
        </p:spPr>
      </p:pic>
      <p:sp>
        <p:nvSpPr>
          <p:cNvPr id="8" name="Rectangle 3"/>
          <p:cNvSpPr txBox="1">
            <a:spLocks noChangeArrowheads="1"/>
          </p:cNvSpPr>
          <p:nvPr/>
        </p:nvSpPr>
        <p:spPr>
          <a:xfrm>
            <a:off x="2971800" y="505183"/>
            <a:ext cx="5804299" cy="810815"/>
          </a:xfrm>
          <a:prstGeom prst="rect">
            <a:avLst/>
          </a:prstGeom>
        </p:spPr>
        <p:txBody>
          <a:bodyPr anchor="ctr">
            <a:normAutofit/>
          </a:bodyPr>
          <a:lstStyle>
            <a:lvl1pPr marL="0" indent="0" algn="l" defTabSz="914400" rtl="0" eaLnBrk="1" latinLnBrk="0" hangingPunct="1">
              <a:spcBef>
                <a:spcPct val="20000"/>
              </a:spcBef>
              <a:spcAft>
                <a:spcPts val="0"/>
              </a:spcAft>
              <a:buSzPct val="60000"/>
              <a:buFont typeface="Wingdings" pitchFamily="2" charset="2"/>
              <a:buNone/>
              <a:defRPr sz="2100" kern="1200">
                <a:solidFill>
                  <a:schemeClr val="tx1"/>
                </a:solidFill>
                <a:effectLst>
                  <a:outerShdw blurRad="38100" dist="38100" dir="2700000" algn="tl">
                    <a:srgbClr val="000000">
                      <a:alpha val="43137"/>
                    </a:srgbClr>
                  </a:outerShdw>
                </a:effectLst>
                <a:latin typeface="+mn-lt"/>
                <a:ea typeface="+mn-ea"/>
                <a:cs typeface="+mn-cs"/>
              </a:defRPr>
            </a:lvl1pPr>
            <a:lvl2pPr marL="457200" indent="0" algn="ctr" defTabSz="914400" rtl="0" eaLnBrk="1" latinLnBrk="0" hangingPunct="1">
              <a:spcBef>
                <a:spcPct val="20000"/>
              </a:spcBef>
              <a:buSzPct val="60000"/>
              <a:buFont typeface="Wingdings" pitchFamily="2" charset="2"/>
              <a:buNone/>
              <a:defRPr sz="1900" kern="1200">
                <a:solidFill>
                  <a:schemeClr val="tx1">
                    <a:tint val="75000"/>
                  </a:schemeClr>
                </a:solidFill>
                <a:effectLst>
                  <a:outerShdw blurRad="38100" dist="38100" dir="2700000" algn="tl">
                    <a:srgbClr val="000000">
                      <a:alpha val="43137"/>
                    </a:srgbClr>
                  </a:outerShdw>
                </a:effectLst>
                <a:latin typeface="+mn-lt"/>
                <a:ea typeface="+mn-ea"/>
                <a:cs typeface="+mn-cs"/>
              </a:defRPr>
            </a:lvl2pPr>
            <a:lvl3pPr marL="914400" indent="0" algn="ctr" defTabSz="914400" rtl="0" eaLnBrk="1" latinLnBrk="0" hangingPunct="1">
              <a:spcBef>
                <a:spcPct val="20000"/>
              </a:spcBef>
              <a:buSzPct val="60000"/>
              <a:buFont typeface="Wingdings" pitchFamily="2" charset="2"/>
              <a:buNone/>
              <a:defRPr sz="1700" kern="1200">
                <a:solidFill>
                  <a:schemeClr val="tx1">
                    <a:tint val="75000"/>
                  </a:schemeClr>
                </a:solidFill>
                <a:effectLst>
                  <a:outerShdw blurRad="38100" dist="38100" dir="2700000" algn="tl">
                    <a:srgbClr val="000000">
                      <a:alpha val="43137"/>
                    </a:srgbClr>
                  </a:outerShdw>
                </a:effectLst>
                <a:latin typeface="+mn-lt"/>
                <a:ea typeface="+mn-ea"/>
                <a:cs typeface="+mn-cs"/>
              </a:defRPr>
            </a:lvl3pPr>
            <a:lvl4pPr marL="1371600" indent="0" algn="ctr" defTabSz="914400" rtl="0" eaLnBrk="1" latinLnBrk="0" hangingPunct="1">
              <a:spcBef>
                <a:spcPct val="20000"/>
              </a:spcBef>
              <a:buSzPct val="60000"/>
              <a:buFont typeface="Wingdings" pitchFamily="2" charset="2"/>
              <a:buNone/>
              <a:defRPr sz="1600" kern="1200">
                <a:solidFill>
                  <a:schemeClr val="tx1">
                    <a:tint val="75000"/>
                  </a:schemeClr>
                </a:solidFill>
                <a:effectLst>
                  <a:outerShdw blurRad="38100" dist="38100" dir="2700000" algn="tl">
                    <a:srgbClr val="000000">
                      <a:alpha val="43137"/>
                    </a:srgbClr>
                  </a:outerShdw>
                </a:effectLst>
                <a:latin typeface="+mn-lt"/>
                <a:ea typeface="+mn-ea"/>
                <a:cs typeface="+mn-cs"/>
              </a:defRPr>
            </a:lvl4pPr>
            <a:lvl5pPr marL="1828800" indent="0" algn="ctr" defTabSz="914400" rtl="0" eaLnBrk="1" latinLnBrk="0" hangingPunct="1">
              <a:spcBef>
                <a:spcPct val="20000"/>
              </a:spcBef>
              <a:buSzPct val="60000"/>
              <a:buFont typeface="Wingdings" pitchFamily="2" charset="2"/>
              <a:buNone/>
              <a:defRPr sz="1500" kern="1200">
                <a:solidFill>
                  <a:schemeClr val="tx1">
                    <a:tint val="75000"/>
                  </a:schemeClr>
                </a:solidFill>
                <a:effectLst>
                  <a:outerShdw blurRad="38100" dist="38100" dir="2700000" algn="tl">
                    <a:srgbClr val="000000">
                      <a:alpha val="43137"/>
                    </a:srgbClr>
                  </a:outerShdw>
                </a:effectLst>
                <a:latin typeface="+mn-lt"/>
                <a:ea typeface="+mn-ea"/>
                <a:cs typeface="+mn-cs"/>
              </a:defRPr>
            </a:lvl5pPr>
            <a:lvl6pPr marL="22860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6pPr>
            <a:lvl7pPr marL="27432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7pPr>
            <a:lvl8pPr marL="32004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8pPr>
            <a:lvl9pPr marL="36576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9pPr>
          </a:lstStyle>
          <a:p>
            <a:pPr algn="r">
              <a:spcBef>
                <a:spcPts val="0"/>
              </a:spcBef>
              <a:defRPr/>
            </a:pPr>
            <a:r>
              <a:rPr lang="en-US" sz="2000" b="1" dirty="0"/>
              <a:t>Article 39: </a:t>
            </a:r>
            <a:r>
              <a:rPr lang="en-US" sz="2000" i="1" dirty="0"/>
              <a:t>Sewer System Expenditures</a:t>
            </a:r>
          </a:p>
          <a:p>
            <a:pPr algn="r">
              <a:spcBef>
                <a:spcPts val="0"/>
              </a:spcBef>
              <a:defRPr/>
            </a:pPr>
            <a:r>
              <a:rPr lang="en-US" sz="2000" b="1" dirty="0"/>
              <a:t>Article 40: </a:t>
            </a:r>
            <a:r>
              <a:rPr lang="en-US" sz="2000" i="1" dirty="0"/>
              <a:t>Sewer Improvement Fund Expenditures</a:t>
            </a:r>
          </a:p>
        </p:txBody>
      </p:sp>
    </p:spTree>
    <p:extLst>
      <p:ext uri="{BB962C8B-B14F-4D97-AF65-F5344CB8AC3E}">
        <p14:creationId xmlns:p14="http://schemas.microsoft.com/office/powerpoint/2010/main" val="4225920154"/>
      </p:ext>
    </p:extLst>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7" name="Rectangle 3">
            <a:extLst>
              <a:ext uri="{FF2B5EF4-FFF2-40B4-BE49-F238E27FC236}">
                <a16:creationId xmlns:a16="http://schemas.microsoft.com/office/drawing/2014/main" id="{5F001BC2-4F7F-5B85-0A85-AE6F3C7761B2}"/>
              </a:ext>
            </a:extLst>
          </p:cNvPr>
          <p:cNvSpPr>
            <a:spLocks noGrp="1" noChangeArrowheads="1"/>
          </p:cNvSpPr>
          <p:nvPr>
            <p:ph type="body" idx="1"/>
          </p:nvPr>
        </p:nvSpPr>
        <p:spPr bwMode="auto">
          <a:xfrm>
            <a:off x="609600" y="1642765"/>
            <a:ext cx="7296150" cy="3077205"/>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marL="0" indent="0">
              <a:spcBef>
                <a:spcPts val="0"/>
              </a:spcBef>
              <a:buNone/>
              <a:tabLst>
                <a:tab pos="2014538" algn="l"/>
              </a:tabLst>
            </a:pPr>
            <a:r>
              <a:rPr lang="en-US" altLang="en-US" sz="2000" b="1" u="sng" dirty="0"/>
              <a:t>Subsequent Planning Efforts</a:t>
            </a:r>
          </a:p>
          <a:p>
            <a:pPr marL="0" indent="0">
              <a:spcBef>
                <a:spcPts val="0"/>
              </a:spcBef>
              <a:buFont typeface="Arial" panose="020B0604020202020204" pitchFamily="34" charset="0"/>
              <a:buNone/>
              <a:tabLst>
                <a:tab pos="2014538" algn="l"/>
              </a:tabLst>
            </a:pPr>
            <a:r>
              <a:rPr lang="en-US" altLang="en-US" sz="2000" dirty="0"/>
              <a:t>2005 – Comprehensive Long Range Plan (CLRP)</a:t>
            </a:r>
          </a:p>
          <a:p>
            <a:pPr marL="1143000" lvl="1" indent="-342900">
              <a:spcBef>
                <a:spcPts val="0"/>
              </a:spcBef>
              <a:buFont typeface="Arial" panose="020B0604020202020204" pitchFamily="34" charset="0"/>
              <a:buChar char="•"/>
              <a:tabLst>
                <a:tab pos="2014538" algn="l"/>
              </a:tabLst>
            </a:pPr>
            <a:r>
              <a:rPr lang="en-US" altLang="en-US" sz="1600" dirty="0"/>
              <a:t>Recommended Focused Redevelopment in Village Centers</a:t>
            </a:r>
          </a:p>
          <a:p>
            <a:pPr marL="1143000" lvl="1" indent="-342900">
              <a:spcBef>
                <a:spcPts val="0"/>
              </a:spcBef>
              <a:buFont typeface="Arial" panose="020B0604020202020204" pitchFamily="34" charset="0"/>
              <a:buChar char="•"/>
              <a:tabLst>
                <a:tab pos="2014538" algn="l"/>
              </a:tabLst>
            </a:pPr>
            <a:r>
              <a:rPr lang="en-US" altLang="en-US" sz="1600" dirty="0"/>
              <a:t>Supports Economic Development and Affordable Housing</a:t>
            </a:r>
            <a:endParaRPr lang="en-US" altLang="en-US" sz="2000" dirty="0"/>
          </a:p>
          <a:p>
            <a:pPr marL="0" indent="0">
              <a:spcBef>
                <a:spcPts val="0"/>
              </a:spcBef>
              <a:buNone/>
              <a:tabLst>
                <a:tab pos="2014538" algn="l"/>
              </a:tabLst>
            </a:pPr>
            <a:r>
              <a:rPr lang="en-US" altLang="en-US" sz="2000" dirty="0"/>
              <a:t>2005 – Planned Production Housing Plan (PPHP)</a:t>
            </a:r>
          </a:p>
          <a:p>
            <a:pPr marL="1143000" lvl="1" indent="-342900">
              <a:spcBef>
                <a:spcPts val="0"/>
              </a:spcBef>
              <a:buFont typeface="Arial" panose="020B0604020202020204" pitchFamily="34" charset="0"/>
              <a:buChar char="•"/>
              <a:tabLst>
                <a:tab pos="2014538" algn="l"/>
              </a:tabLst>
            </a:pPr>
            <a:r>
              <a:rPr lang="en-US" altLang="en-US" sz="1600" dirty="0"/>
              <a:t>Supports State Affordable Housing  Goals</a:t>
            </a:r>
          </a:p>
          <a:p>
            <a:pPr marL="0" indent="0">
              <a:spcBef>
                <a:spcPts val="0"/>
              </a:spcBef>
              <a:buNone/>
              <a:tabLst>
                <a:tab pos="2014538" algn="l"/>
              </a:tabLst>
            </a:pPr>
            <a:r>
              <a:rPr lang="en-US" altLang="en-US" sz="2000" dirty="0"/>
              <a:t>2007 – Status of Municipal Wastewater Treatment Report</a:t>
            </a:r>
          </a:p>
          <a:p>
            <a:pPr marL="1143000" lvl="1" indent="-342900">
              <a:spcBef>
                <a:spcPts val="0"/>
              </a:spcBef>
              <a:buFont typeface="Arial" panose="020B0604020202020204" pitchFamily="34" charset="0"/>
              <a:buChar char="•"/>
              <a:tabLst>
                <a:tab pos="2014538" algn="l"/>
              </a:tabLst>
            </a:pPr>
            <a:r>
              <a:rPr lang="en-US" altLang="en-US" sz="1600" dirty="0"/>
              <a:t>Stated No Municipal Treatment Capacity Available to Support CLRP and PPHP Recommendations</a:t>
            </a:r>
          </a:p>
          <a:p>
            <a:pPr marL="0" lvl="1" indent="0">
              <a:spcBef>
                <a:spcPts val="0"/>
              </a:spcBef>
              <a:buNone/>
              <a:tabLst>
                <a:tab pos="2014538" algn="l"/>
              </a:tabLst>
            </a:pPr>
            <a:r>
              <a:rPr lang="en-US" altLang="en-US" sz="2000" dirty="0"/>
              <a:t>2009 – Integrated Planning Initiative</a:t>
            </a:r>
          </a:p>
          <a:p>
            <a:pPr marL="1143000" lvl="1" indent="-342900">
              <a:spcBef>
                <a:spcPts val="0"/>
              </a:spcBef>
              <a:buFont typeface="Arial" panose="020B0604020202020204" pitchFamily="34" charset="0"/>
              <a:buChar char="•"/>
              <a:tabLst>
                <a:tab pos="2014538" algn="l"/>
              </a:tabLst>
            </a:pPr>
            <a:r>
              <a:rPr lang="en-US" altLang="en-US" sz="1600" dirty="0"/>
              <a:t>Aligned goals – Quantified Wastewater Needs </a:t>
            </a:r>
          </a:p>
          <a:p>
            <a:pPr marL="742950" lvl="2" indent="-342900">
              <a:buFont typeface="Wingdings" panose="05000000000000000000" pitchFamily="2" charset="2"/>
              <a:buChar char="Ø"/>
            </a:pPr>
            <a:endParaRPr lang="en-US" altLang="en-US" sz="2000" dirty="0"/>
          </a:p>
          <a:p>
            <a:pPr lvl="1">
              <a:lnSpc>
                <a:spcPct val="90000"/>
              </a:lnSpc>
              <a:buFont typeface="Wingdings" panose="05000000000000000000" pitchFamily="2" charset="2"/>
              <a:buNone/>
            </a:pPr>
            <a:endParaRPr lang="en-US" altLang="en-US" sz="1575" dirty="0">
              <a:solidFill>
                <a:schemeClr val="tx2"/>
              </a:solidFill>
            </a:endParaRPr>
          </a:p>
        </p:txBody>
      </p:sp>
      <p:pic>
        <p:nvPicPr>
          <p:cNvPr id="6" name="Picture 5">
            <a:extLst>
              <a:ext uri="{FF2B5EF4-FFF2-40B4-BE49-F238E27FC236}">
                <a16:creationId xmlns:a16="http://schemas.microsoft.com/office/drawing/2014/main" id="{2B2083FA-AFDE-B5C4-E7F4-246C6233B0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61950"/>
            <a:ext cx="1100949" cy="1097280"/>
          </a:xfrm>
          <a:prstGeom prst="ellipse">
            <a:avLst/>
          </a:prstGeom>
        </p:spPr>
      </p:pic>
      <p:sp>
        <p:nvSpPr>
          <p:cNvPr id="7" name="Rectangle 3">
            <a:extLst>
              <a:ext uri="{FF2B5EF4-FFF2-40B4-BE49-F238E27FC236}">
                <a16:creationId xmlns:a16="http://schemas.microsoft.com/office/drawing/2014/main" id="{4B1292C3-0539-BFE3-9716-663828690495}"/>
              </a:ext>
            </a:extLst>
          </p:cNvPr>
          <p:cNvSpPr txBox="1">
            <a:spLocks noChangeArrowheads="1"/>
          </p:cNvSpPr>
          <p:nvPr/>
        </p:nvSpPr>
        <p:spPr>
          <a:xfrm>
            <a:off x="2971800" y="505183"/>
            <a:ext cx="5804299" cy="810815"/>
          </a:xfrm>
          <a:prstGeom prst="rect">
            <a:avLst/>
          </a:prstGeom>
        </p:spPr>
        <p:txBody>
          <a:bodyPr anchor="ctr">
            <a:normAutofit/>
          </a:bodyPr>
          <a:lstStyle>
            <a:lvl1pPr marL="0" indent="0" algn="l" defTabSz="914400" rtl="0" eaLnBrk="1" latinLnBrk="0" hangingPunct="1">
              <a:spcBef>
                <a:spcPct val="20000"/>
              </a:spcBef>
              <a:spcAft>
                <a:spcPts val="0"/>
              </a:spcAft>
              <a:buSzPct val="60000"/>
              <a:buFont typeface="Wingdings" pitchFamily="2" charset="2"/>
              <a:buNone/>
              <a:defRPr sz="2100" kern="1200">
                <a:solidFill>
                  <a:schemeClr val="tx1"/>
                </a:solidFill>
                <a:effectLst>
                  <a:outerShdw blurRad="38100" dist="38100" dir="2700000" algn="tl">
                    <a:srgbClr val="000000">
                      <a:alpha val="43137"/>
                    </a:srgbClr>
                  </a:outerShdw>
                </a:effectLst>
                <a:latin typeface="+mn-lt"/>
                <a:ea typeface="+mn-ea"/>
                <a:cs typeface="+mn-cs"/>
              </a:defRPr>
            </a:lvl1pPr>
            <a:lvl2pPr marL="457200" indent="0" algn="ctr" defTabSz="914400" rtl="0" eaLnBrk="1" latinLnBrk="0" hangingPunct="1">
              <a:spcBef>
                <a:spcPct val="20000"/>
              </a:spcBef>
              <a:buSzPct val="60000"/>
              <a:buFont typeface="Wingdings" pitchFamily="2" charset="2"/>
              <a:buNone/>
              <a:defRPr sz="1900" kern="1200">
                <a:solidFill>
                  <a:schemeClr val="tx1">
                    <a:tint val="75000"/>
                  </a:schemeClr>
                </a:solidFill>
                <a:effectLst>
                  <a:outerShdw blurRad="38100" dist="38100" dir="2700000" algn="tl">
                    <a:srgbClr val="000000">
                      <a:alpha val="43137"/>
                    </a:srgbClr>
                  </a:outerShdw>
                </a:effectLst>
                <a:latin typeface="+mn-lt"/>
                <a:ea typeface="+mn-ea"/>
                <a:cs typeface="+mn-cs"/>
              </a:defRPr>
            </a:lvl2pPr>
            <a:lvl3pPr marL="914400" indent="0" algn="ctr" defTabSz="914400" rtl="0" eaLnBrk="1" latinLnBrk="0" hangingPunct="1">
              <a:spcBef>
                <a:spcPct val="20000"/>
              </a:spcBef>
              <a:buSzPct val="60000"/>
              <a:buFont typeface="Wingdings" pitchFamily="2" charset="2"/>
              <a:buNone/>
              <a:defRPr sz="1700" kern="1200">
                <a:solidFill>
                  <a:schemeClr val="tx1">
                    <a:tint val="75000"/>
                  </a:schemeClr>
                </a:solidFill>
                <a:effectLst>
                  <a:outerShdw blurRad="38100" dist="38100" dir="2700000" algn="tl">
                    <a:srgbClr val="000000">
                      <a:alpha val="43137"/>
                    </a:srgbClr>
                  </a:outerShdw>
                </a:effectLst>
                <a:latin typeface="+mn-lt"/>
                <a:ea typeface="+mn-ea"/>
                <a:cs typeface="+mn-cs"/>
              </a:defRPr>
            </a:lvl3pPr>
            <a:lvl4pPr marL="1371600" indent="0" algn="ctr" defTabSz="914400" rtl="0" eaLnBrk="1" latinLnBrk="0" hangingPunct="1">
              <a:spcBef>
                <a:spcPct val="20000"/>
              </a:spcBef>
              <a:buSzPct val="60000"/>
              <a:buFont typeface="Wingdings" pitchFamily="2" charset="2"/>
              <a:buNone/>
              <a:defRPr sz="1600" kern="1200">
                <a:solidFill>
                  <a:schemeClr val="tx1">
                    <a:tint val="75000"/>
                  </a:schemeClr>
                </a:solidFill>
                <a:effectLst>
                  <a:outerShdw blurRad="38100" dist="38100" dir="2700000" algn="tl">
                    <a:srgbClr val="000000">
                      <a:alpha val="43137"/>
                    </a:srgbClr>
                  </a:outerShdw>
                </a:effectLst>
                <a:latin typeface="+mn-lt"/>
                <a:ea typeface="+mn-ea"/>
                <a:cs typeface="+mn-cs"/>
              </a:defRPr>
            </a:lvl4pPr>
            <a:lvl5pPr marL="1828800" indent="0" algn="ctr" defTabSz="914400" rtl="0" eaLnBrk="1" latinLnBrk="0" hangingPunct="1">
              <a:spcBef>
                <a:spcPct val="20000"/>
              </a:spcBef>
              <a:buSzPct val="60000"/>
              <a:buFont typeface="Wingdings" pitchFamily="2" charset="2"/>
              <a:buNone/>
              <a:defRPr sz="1500" kern="1200">
                <a:solidFill>
                  <a:schemeClr val="tx1">
                    <a:tint val="75000"/>
                  </a:schemeClr>
                </a:solidFill>
                <a:effectLst>
                  <a:outerShdw blurRad="38100" dist="38100" dir="2700000" algn="tl">
                    <a:srgbClr val="000000">
                      <a:alpha val="43137"/>
                    </a:srgbClr>
                  </a:outerShdw>
                </a:effectLst>
                <a:latin typeface="+mn-lt"/>
                <a:ea typeface="+mn-ea"/>
                <a:cs typeface="+mn-cs"/>
              </a:defRPr>
            </a:lvl5pPr>
            <a:lvl6pPr marL="22860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6pPr>
            <a:lvl7pPr marL="27432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7pPr>
            <a:lvl8pPr marL="32004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8pPr>
            <a:lvl9pPr marL="36576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9pPr>
          </a:lstStyle>
          <a:p>
            <a:pPr algn="r">
              <a:spcBef>
                <a:spcPts val="0"/>
              </a:spcBef>
              <a:defRPr/>
            </a:pPr>
            <a:r>
              <a:rPr lang="en-US" sz="2000" b="1" dirty="0"/>
              <a:t>Article 39: </a:t>
            </a:r>
            <a:r>
              <a:rPr lang="en-US" sz="2000" i="1" dirty="0"/>
              <a:t>Sewer System Expenditures</a:t>
            </a:r>
          </a:p>
          <a:p>
            <a:pPr algn="r">
              <a:spcBef>
                <a:spcPts val="0"/>
              </a:spcBef>
              <a:defRPr/>
            </a:pPr>
            <a:r>
              <a:rPr lang="en-US" sz="2000" b="1" dirty="0"/>
              <a:t>Article 40: </a:t>
            </a:r>
            <a:r>
              <a:rPr lang="en-US" sz="2000" i="1" dirty="0"/>
              <a:t>Sewer Improvement Fund Expenditures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7" name="Rectangle 3">
            <a:extLst>
              <a:ext uri="{FF2B5EF4-FFF2-40B4-BE49-F238E27FC236}">
                <a16:creationId xmlns:a16="http://schemas.microsoft.com/office/drawing/2014/main" id="{5F001BC2-4F7F-5B85-0A85-AE6F3C7761B2}"/>
              </a:ext>
            </a:extLst>
          </p:cNvPr>
          <p:cNvSpPr>
            <a:spLocks noGrp="1" noChangeArrowheads="1"/>
          </p:cNvSpPr>
          <p:nvPr>
            <p:ph type="body" idx="1"/>
          </p:nvPr>
        </p:nvSpPr>
        <p:spPr bwMode="auto">
          <a:xfrm>
            <a:off x="609599" y="1642765"/>
            <a:ext cx="8458201" cy="3077205"/>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marL="0" indent="0">
              <a:spcBef>
                <a:spcPts val="0"/>
              </a:spcBef>
              <a:buNone/>
              <a:tabLst>
                <a:tab pos="2014538" algn="l"/>
              </a:tabLst>
            </a:pPr>
            <a:r>
              <a:rPr lang="en-US" altLang="en-US" sz="2000" b="1" u="sng" dirty="0"/>
              <a:t>Capacity Management Efforts</a:t>
            </a:r>
          </a:p>
          <a:p>
            <a:pPr marL="742950" indent="-742950">
              <a:spcBef>
                <a:spcPts val="0"/>
              </a:spcBef>
              <a:buNone/>
              <a:tabLst>
                <a:tab pos="2014538" algn="l"/>
              </a:tabLst>
            </a:pPr>
            <a:r>
              <a:rPr lang="en-US" altLang="en-US" sz="2000" dirty="0"/>
              <a:t>2007 – Wastewater Treatment Plant Upgrade (CoMag)</a:t>
            </a:r>
          </a:p>
          <a:p>
            <a:pPr marL="742950" indent="-742950">
              <a:spcBef>
                <a:spcPts val="0"/>
              </a:spcBef>
              <a:buNone/>
              <a:tabLst>
                <a:tab pos="2014538" algn="l"/>
              </a:tabLst>
            </a:pPr>
            <a:r>
              <a:rPr lang="en-US" altLang="en-US" sz="2000" dirty="0"/>
              <a:t>2008 – Brownfield Grant 	</a:t>
            </a:r>
          </a:p>
          <a:p>
            <a:pPr marL="742950" indent="-742950">
              <a:spcBef>
                <a:spcPts val="0"/>
              </a:spcBef>
              <a:buNone/>
              <a:tabLst>
                <a:tab pos="2014538" algn="l"/>
              </a:tabLst>
            </a:pPr>
            <a:r>
              <a:rPr lang="en-US" altLang="en-US" sz="2000" dirty="0"/>
              <a:t>	Assessment of Grace Property for WW discharge</a:t>
            </a:r>
          </a:p>
          <a:p>
            <a:pPr marL="742950" indent="-742950">
              <a:spcBef>
                <a:spcPts val="0"/>
              </a:spcBef>
              <a:buNone/>
              <a:tabLst>
                <a:tab pos="2014538" algn="l"/>
              </a:tabLst>
            </a:pPr>
            <a:r>
              <a:rPr lang="en-US" altLang="en-US" sz="2000" dirty="0"/>
              <a:t>2009 – Post WWTP Upgrade</a:t>
            </a:r>
          </a:p>
          <a:p>
            <a:pPr marL="742950" indent="-742950">
              <a:spcBef>
                <a:spcPts val="0"/>
              </a:spcBef>
              <a:buNone/>
              <a:tabLst>
                <a:tab pos="2014538" algn="l"/>
              </a:tabLst>
            </a:pPr>
            <a:r>
              <a:rPr lang="en-US" altLang="en-US" sz="2000" dirty="0"/>
              <a:t>	Desktop Capacity Assessment </a:t>
            </a:r>
          </a:p>
          <a:p>
            <a:pPr marL="742950" indent="-742950">
              <a:spcBef>
                <a:spcPts val="0"/>
              </a:spcBef>
              <a:buNone/>
              <a:tabLst>
                <a:tab pos="2014538" algn="l"/>
              </a:tabLst>
            </a:pPr>
            <a:r>
              <a:rPr lang="en-US" altLang="en-US" sz="2000" dirty="0"/>
              <a:t>2013 – DEP Approval of Hydrogeologic Evaluation @ WWTP (GWD) </a:t>
            </a:r>
          </a:p>
          <a:p>
            <a:pPr marL="742950" indent="-742950">
              <a:spcBef>
                <a:spcPts val="0"/>
              </a:spcBef>
              <a:buNone/>
              <a:tabLst>
                <a:tab pos="2014538" algn="l"/>
              </a:tabLst>
            </a:pPr>
            <a:r>
              <a:rPr lang="en-US" altLang="en-US" sz="2000" dirty="0"/>
              <a:t>2015 – Detailed Wastewater Capacity Assessment of WWTP </a:t>
            </a:r>
          </a:p>
          <a:p>
            <a:pPr marL="742950" indent="-742950">
              <a:spcBef>
                <a:spcPts val="0"/>
              </a:spcBef>
              <a:buNone/>
              <a:tabLst>
                <a:tab pos="2014538" algn="l"/>
              </a:tabLst>
            </a:pPr>
            <a:r>
              <a:rPr lang="en-US" altLang="en-US" sz="2000" dirty="0"/>
              <a:t>2022 – WWTP Facilities Plan </a:t>
            </a:r>
          </a:p>
          <a:p>
            <a:pPr lvl="1">
              <a:lnSpc>
                <a:spcPct val="90000"/>
              </a:lnSpc>
              <a:buFont typeface="Wingdings" panose="05000000000000000000" pitchFamily="2" charset="2"/>
              <a:buNone/>
            </a:pPr>
            <a:endParaRPr lang="en-US" altLang="en-US" sz="1575" dirty="0">
              <a:solidFill>
                <a:schemeClr val="tx2"/>
              </a:solidFill>
            </a:endParaRPr>
          </a:p>
        </p:txBody>
      </p:sp>
      <p:pic>
        <p:nvPicPr>
          <p:cNvPr id="6" name="Picture 5">
            <a:extLst>
              <a:ext uri="{FF2B5EF4-FFF2-40B4-BE49-F238E27FC236}">
                <a16:creationId xmlns:a16="http://schemas.microsoft.com/office/drawing/2014/main" id="{2B2083FA-AFDE-B5C4-E7F4-246C6233B0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61950"/>
            <a:ext cx="1100949" cy="1097280"/>
          </a:xfrm>
          <a:prstGeom prst="ellipse">
            <a:avLst/>
          </a:prstGeom>
        </p:spPr>
      </p:pic>
      <p:sp>
        <p:nvSpPr>
          <p:cNvPr id="7" name="Rectangle 3">
            <a:extLst>
              <a:ext uri="{FF2B5EF4-FFF2-40B4-BE49-F238E27FC236}">
                <a16:creationId xmlns:a16="http://schemas.microsoft.com/office/drawing/2014/main" id="{4B1292C3-0539-BFE3-9716-663828690495}"/>
              </a:ext>
            </a:extLst>
          </p:cNvPr>
          <p:cNvSpPr txBox="1">
            <a:spLocks noChangeArrowheads="1"/>
          </p:cNvSpPr>
          <p:nvPr/>
        </p:nvSpPr>
        <p:spPr>
          <a:xfrm>
            <a:off x="2971800" y="505183"/>
            <a:ext cx="5804299" cy="810815"/>
          </a:xfrm>
          <a:prstGeom prst="rect">
            <a:avLst/>
          </a:prstGeom>
        </p:spPr>
        <p:txBody>
          <a:bodyPr anchor="ctr">
            <a:normAutofit/>
          </a:bodyPr>
          <a:lstStyle>
            <a:lvl1pPr marL="0" indent="0" algn="l" defTabSz="914400" rtl="0" eaLnBrk="1" latinLnBrk="0" hangingPunct="1">
              <a:spcBef>
                <a:spcPct val="20000"/>
              </a:spcBef>
              <a:spcAft>
                <a:spcPts val="0"/>
              </a:spcAft>
              <a:buSzPct val="60000"/>
              <a:buFont typeface="Wingdings" pitchFamily="2" charset="2"/>
              <a:buNone/>
              <a:defRPr sz="2100" kern="1200">
                <a:solidFill>
                  <a:schemeClr val="tx1"/>
                </a:solidFill>
                <a:effectLst>
                  <a:outerShdw blurRad="38100" dist="38100" dir="2700000" algn="tl">
                    <a:srgbClr val="000000">
                      <a:alpha val="43137"/>
                    </a:srgbClr>
                  </a:outerShdw>
                </a:effectLst>
                <a:latin typeface="+mn-lt"/>
                <a:ea typeface="+mn-ea"/>
                <a:cs typeface="+mn-cs"/>
              </a:defRPr>
            </a:lvl1pPr>
            <a:lvl2pPr marL="457200" indent="0" algn="ctr" defTabSz="914400" rtl="0" eaLnBrk="1" latinLnBrk="0" hangingPunct="1">
              <a:spcBef>
                <a:spcPct val="20000"/>
              </a:spcBef>
              <a:buSzPct val="60000"/>
              <a:buFont typeface="Wingdings" pitchFamily="2" charset="2"/>
              <a:buNone/>
              <a:defRPr sz="1900" kern="1200">
                <a:solidFill>
                  <a:schemeClr val="tx1">
                    <a:tint val="75000"/>
                  </a:schemeClr>
                </a:solidFill>
                <a:effectLst>
                  <a:outerShdw blurRad="38100" dist="38100" dir="2700000" algn="tl">
                    <a:srgbClr val="000000">
                      <a:alpha val="43137"/>
                    </a:srgbClr>
                  </a:outerShdw>
                </a:effectLst>
                <a:latin typeface="+mn-lt"/>
                <a:ea typeface="+mn-ea"/>
                <a:cs typeface="+mn-cs"/>
              </a:defRPr>
            </a:lvl2pPr>
            <a:lvl3pPr marL="914400" indent="0" algn="ctr" defTabSz="914400" rtl="0" eaLnBrk="1" latinLnBrk="0" hangingPunct="1">
              <a:spcBef>
                <a:spcPct val="20000"/>
              </a:spcBef>
              <a:buSzPct val="60000"/>
              <a:buFont typeface="Wingdings" pitchFamily="2" charset="2"/>
              <a:buNone/>
              <a:defRPr sz="1700" kern="1200">
                <a:solidFill>
                  <a:schemeClr val="tx1">
                    <a:tint val="75000"/>
                  </a:schemeClr>
                </a:solidFill>
                <a:effectLst>
                  <a:outerShdw blurRad="38100" dist="38100" dir="2700000" algn="tl">
                    <a:srgbClr val="000000">
                      <a:alpha val="43137"/>
                    </a:srgbClr>
                  </a:outerShdw>
                </a:effectLst>
                <a:latin typeface="+mn-lt"/>
                <a:ea typeface="+mn-ea"/>
                <a:cs typeface="+mn-cs"/>
              </a:defRPr>
            </a:lvl3pPr>
            <a:lvl4pPr marL="1371600" indent="0" algn="ctr" defTabSz="914400" rtl="0" eaLnBrk="1" latinLnBrk="0" hangingPunct="1">
              <a:spcBef>
                <a:spcPct val="20000"/>
              </a:spcBef>
              <a:buSzPct val="60000"/>
              <a:buFont typeface="Wingdings" pitchFamily="2" charset="2"/>
              <a:buNone/>
              <a:defRPr sz="1600" kern="1200">
                <a:solidFill>
                  <a:schemeClr val="tx1">
                    <a:tint val="75000"/>
                  </a:schemeClr>
                </a:solidFill>
                <a:effectLst>
                  <a:outerShdw blurRad="38100" dist="38100" dir="2700000" algn="tl">
                    <a:srgbClr val="000000">
                      <a:alpha val="43137"/>
                    </a:srgbClr>
                  </a:outerShdw>
                </a:effectLst>
                <a:latin typeface="+mn-lt"/>
                <a:ea typeface="+mn-ea"/>
                <a:cs typeface="+mn-cs"/>
              </a:defRPr>
            </a:lvl4pPr>
            <a:lvl5pPr marL="1828800" indent="0" algn="ctr" defTabSz="914400" rtl="0" eaLnBrk="1" latinLnBrk="0" hangingPunct="1">
              <a:spcBef>
                <a:spcPct val="20000"/>
              </a:spcBef>
              <a:buSzPct val="60000"/>
              <a:buFont typeface="Wingdings" pitchFamily="2" charset="2"/>
              <a:buNone/>
              <a:defRPr sz="1500" kern="1200">
                <a:solidFill>
                  <a:schemeClr val="tx1">
                    <a:tint val="75000"/>
                  </a:schemeClr>
                </a:solidFill>
                <a:effectLst>
                  <a:outerShdw blurRad="38100" dist="38100" dir="2700000" algn="tl">
                    <a:srgbClr val="000000">
                      <a:alpha val="43137"/>
                    </a:srgbClr>
                  </a:outerShdw>
                </a:effectLst>
                <a:latin typeface="+mn-lt"/>
                <a:ea typeface="+mn-ea"/>
                <a:cs typeface="+mn-cs"/>
              </a:defRPr>
            </a:lvl5pPr>
            <a:lvl6pPr marL="22860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6pPr>
            <a:lvl7pPr marL="27432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7pPr>
            <a:lvl8pPr marL="32004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8pPr>
            <a:lvl9pPr marL="36576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9pPr>
          </a:lstStyle>
          <a:p>
            <a:pPr algn="r">
              <a:spcBef>
                <a:spcPts val="0"/>
              </a:spcBef>
              <a:defRPr/>
            </a:pPr>
            <a:r>
              <a:rPr lang="en-US" sz="2000" b="1" dirty="0"/>
              <a:t>Article 39: </a:t>
            </a:r>
            <a:r>
              <a:rPr lang="en-US" sz="2000" i="1" dirty="0"/>
              <a:t>Sewer System Expenditures</a:t>
            </a:r>
          </a:p>
          <a:p>
            <a:pPr algn="r">
              <a:spcBef>
                <a:spcPts val="0"/>
              </a:spcBef>
              <a:defRPr/>
            </a:pPr>
            <a:r>
              <a:rPr lang="en-US" sz="2000" b="1" dirty="0"/>
              <a:t>Article 40: </a:t>
            </a:r>
            <a:r>
              <a:rPr lang="en-US" sz="2000" i="1" dirty="0"/>
              <a:t>Sewer Improvement Fund Expenditures</a:t>
            </a:r>
          </a:p>
        </p:txBody>
      </p:sp>
    </p:spTree>
    <p:extLst>
      <p:ext uri="{BB962C8B-B14F-4D97-AF65-F5344CB8AC3E}">
        <p14:creationId xmlns:p14="http://schemas.microsoft.com/office/powerpoint/2010/main" val="665157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7" name="Rectangle 3">
            <a:extLst>
              <a:ext uri="{FF2B5EF4-FFF2-40B4-BE49-F238E27FC236}">
                <a16:creationId xmlns:a16="http://schemas.microsoft.com/office/drawing/2014/main" id="{5F001BC2-4F7F-5B85-0A85-AE6F3C7761B2}"/>
              </a:ext>
            </a:extLst>
          </p:cNvPr>
          <p:cNvSpPr>
            <a:spLocks noGrp="1" noChangeArrowheads="1"/>
          </p:cNvSpPr>
          <p:nvPr>
            <p:ph type="body" idx="1"/>
          </p:nvPr>
        </p:nvSpPr>
        <p:spPr bwMode="auto">
          <a:xfrm>
            <a:off x="609599" y="1642765"/>
            <a:ext cx="7239001" cy="3077205"/>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marL="0" indent="0">
              <a:spcBef>
                <a:spcPts val="0"/>
              </a:spcBef>
              <a:buNone/>
              <a:tabLst>
                <a:tab pos="2014538" algn="l"/>
              </a:tabLst>
            </a:pPr>
            <a:r>
              <a:rPr lang="en-US" altLang="en-US" sz="2000" b="1" u="sng" dirty="0"/>
              <a:t>Capacity Management Efforts (continued)</a:t>
            </a:r>
          </a:p>
          <a:p>
            <a:pPr>
              <a:spcBef>
                <a:spcPts val="0"/>
              </a:spcBef>
              <a:tabLst>
                <a:tab pos="2014538" algn="l"/>
              </a:tabLst>
            </a:pPr>
            <a:r>
              <a:rPr lang="en-US" altLang="en-US" sz="2000" dirty="0"/>
              <a:t>Ongoing Inflow/Infiltration Assessment and Mitigation</a:t>
            </a:r>
          </a:p>
          <a:p>
            <a:pPr>
              <a:spcBef>
                <a:spcPts val="0"/>
              </a:spcBef>
              <a:tabLst>
                <a:tab pos="2014538" algn="l"/>
              </a:tabLst>
            </a:pPr>
            <a:r>
              <a:rPr lang="en-US" altLang="en-US" sz="2000" dirty="0"/>
              <a:t>Public Works Commission Policies</a:t>
            </a:r>
          </a:p>
          <a:p>
            <a:pPr lvl="1">
              <a:spcBef>
                <a:spcPts val="0"/>
              </a:spcBef>
              <a:tabLst>
                <a:tab pos="2014538" algn="l"/>
              </a:tabLst>
            </a:pPr>
            <a:r>
              <a:rPr lang="en-US" altLang="en-US" sz="1600" dirty="0"/>
              <a:t>1,000 gallon per day review</a:t>
            </a:r>
          </a:p>
          <a:p>
            <a:pPr lvl="1">
              <a:spcBef>
                <a:spcPts val="0"/>
              </a:spcBef>
              <a:tabLst>
                <a:tab pos="2014538" algn="l"/>
              </a:tabLst>
            </a:pPr>
            <a:r>
              <a:rPr lang="en-US" altLang="en-US" sz="1600" dirty="0"/>
              <a:t>Efforts to manage Economic Development, Affordable Housing Objectives &amp; Residential Infill/Expansions (Accessory Dwelling Units - In-Law Apartments)</a:t>
            </a:r>
          </a:p>
          <a:p>
            <a:pPr marL="742950" lvl="2" indent="-342900">
              <a:buFont typeface="Wingdings" panose="05000000000000000000" pitchFamily="2" charset="2"/>
              <a:buChar char="Ø"/>
            </a:pPr>
            <a:endParaRPr lang="en-US" altLang="en-US" sz="2000" dirty="0"/>
          </a:p>
          <a:p>
            <a:pPr lvl="1">
              <a:lnSpc>
                <a:spcPct val="90000"/>
              </a:lnSpc>
              <a:buFont typeface="Wingdings" panose="05000000000000000000" pitchFamily="2" charset="2"/>
              <a:buNone/>
            </a:pPr>
            <a:endParaRPr lang="en-US" altLang="en-US" sz="1575" dirty="0">
              <a:solidFill>
                <a:schemeClr val="tx2"/>
              </a:solidFill>
            </a:endParaRPr>
          </a:p>
        </p:txBody>
      </p:sp>
      <p:pic>
        <p:nvPicPr>
          <p:cNvPr id="6" name="Picture 5">
            <a:extLst>
              <a:ext uri="{FF2B5EF4-FFF2-40B4-BE49-F238E27FC236}">
                <a16:creationId xmlns:a16="http://schemas.microsoft.com/office/drawing/2014/main" id="{2B2083FA-AFDE-B5C4-E7F4-246C6233B0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61950"/>
            <a:ext cx="1100949" cy="1097280"/>
          </a:xfrm>
          <a:prstGeom prst="ellipse">
            <a:avLst/>
          </a:prstGeom>
        </p:spPr>
      </p:pic>
      <p:sp>
        <p:nvSpPr>
          <p:cNvPr id="7" name="Rectangle 3">
            <a:extLst>
              <a:ext uri="{FF2B5EF4-FFF2-40B4-BE49-F238E27FC236}">
                <a16:creationId xmlns:a16="http://schemas.microsoft.com/office/drawing/2014/main" id="{4B1292C3-0539-BFE3-9716-663828690495}"/>
              </a:ext>
            </a:extLst>
          </p:cNvPr>
          <p:cNvSpPr txBox="1">
            <a:spLocks noChangeArrowheads="1"/>
          </p:cNvSpPr>
          <p:nvPr/>
        </p:nvSpPr>
        <p:spPr>
          <a:xfrm>
            <a:off x="2971800" y="505183"/>
            <a:ext cx="5804299" cy="810815"/>
          </a:xfrm>
          <a:prstGeom prst="rect">
            <a:avLst/>
          </a:prstGeom>
        </p:spPr>
        <p:txBody>
          <a:bodyPr anchor="ctr">
            <a:normAutofit/>
          </a:bodyPr>
          <a:lstStyle>
            <a:lvl1pPr marL="0" indent="0" algn="l" defTabSz="914400" rtl="0" eaLnBrk="1" latinLnBrk="0" hangingPunct="1">
              <a:spcBef>
                <a:spcPct val="20000"/>
              </a:spcBef>
              <a:spcAft>
                <a:spcPts val="0"/>
              </a:spcAft>
              <a:buSzPct val="60000"/>
              <a:buFont typeface="Wingdings" pitchFamily="2" charset="2"/>
              <a:buNone/>
              <a:defRPr sz="2100" kern="1200">
                <a:solidFill>
                  <a:schemeClr val="tx1"/>
                </a:solidFill>
                <a:effectLst>
                  <a:outerShdw blurRad="38100" dist="38100" dir="2700000" algn="tl">
                    <a:srgbClr val="000000">
                      <a:alpha val="43137"/>
                    </a:srgbClr>
                  </a:outerShdw>
                </a:effectLst>
                <a:latin typeface="+mn-lt"/>
                <a:ea typeface="+mn-ea"/>
                <a:cs typeface="+mn-cs"/>
              </a:defRPr>
            </a:lvl1pPr>
            <a:lvl2pPr marL="457200" indent="0" algn="ctr" defTabSz="914400" rtl="0" eaLnBrk="1" latinLnBrk="0" hangingPunct="1">
              <a:spcBef>
                <a:spcPct val="20000"/>
              </a:spcBef>
              <a:buSzPct val="60000"/>
              <a:buFont typeface="Wingdings" pitchFamily="2" charset="2"/>
              <a:buNone/>
              <a:defRPr sz="1900" kern="1200">
                <a:solidFill>
                  <a:schemeClr val="tx1">
                    <a:tint val="75000"/>
                  </a:schemeClr>
                </a:solidFill>
                <a:effectLst>
                  <a:outerShdw blurRad="38100" dist="38100" dir="2700000" algn="tl">
                    <a:srgbClr val="000000">
                      <a:alpha val="43137"/>
                    </a:srgbClr>
                  </a:outerShdw>
                </a:effectLst>
                <a:latin typeface="+mn-lt"/>
                <a:ea typeface="+mn-ea"/>
                <a:cs typeface="+mn-cs"/>
              </a:defRPr>
            </a:lvl2pPr>
            <a:lvl3pPr marL="914400" indent="0" algn="ctr" defTabSz="914400" rtl="0" eaLnBrk="1" latinLnBrk="0" hangingPunct="1">
              <a:spcBef>
                <a:spcPct val="20000"/>
              </a:spcBef>
              <a:buSzPct val="60000"/>
              <a:buFont typeface="Wingdings" pitchFamily="2" charset="2"/>
              <a:buNone/>
              <a:defRPr sz="1700" kern="1200">
                <a:solidFill>
                  <a:schemeClr val="tx1">
                    <a:tint val="75000"/>
                  </a:schemeClr>
                </a:solidFill>
                <a:effectLst>
                  <a:outerShdw blurRad="38100" dist="38100" dir="2700000" algn="tl">
                    <a:srgbClr val="000000">
                      <a:alpha val="43137"/>
                    </a:srgbClr>
                  </a:outerShdw>
                </a:effectLst>
                <a:latin typeface="+mn-lt"/>
                <a:ea typeface="+mn-ea"/>
                <a:cs typeface="+mn-cs"/>
              </a:defRPr>
            </a:lvl3pPr>
            <a:lvl4pPr marL="1371600" indent="0" algn="ctr" defTabSz="914400" rtl="0" eaLnBrk="1" latinLnBrk="0" hangingPunct="1">
              <a:spcBef>
                <a:spcPct val="20000"/>
              </a:spcBef>
              <a:buSzPct val="60000"/>
              <a:buFont typeface="Wingdings" pitchFamily="2" charset="2"/>
              <a:buNone/>
              <a:defRPr sz="1600" kern="1200">
                <a:solidFill>
                  <a:schemeClr val="tx1">
                    <a:tint val="75000"/>
                  </a:schemeClr>
                </a:solidFill>
                <a:effectLst>
                  <a:outerShdw blurRad="38100" dist="38100" dir="2700000" algn="tl">
                    <a:srgbClr val="000000">
                      <a:alpha val="43137"/>
                    </a:srgbClr>
                  </a:outerShdw>
                </a:effectLst>
                <a:latin typeface="+mn-lt"/>
                <a:ea typeface="+mn-ea"/>
                <a:cs typeface="+mn-cs"/>
              </a:defRPr>
            </a:lvl4pPr>
            <a:lvl5pPr marL="1828800" indent="0" algn="ctr" defTabSz="914400" rtl="0" eaLnBrk="1" latinLnBrk="0" hangingPunct="1">
              <a:spcBef>
                <a:spcPct val="20000"/>
              </a:spcBef>
              <a:buSzPct val="60000"/>
              <a:buFont typeface="Wingdings" pitchFamily="2" charset="2"/>
              <a:buNone/>
              <a:defRPr sz="1500" kern="1200">
                <a:solidFill>
                  <a:schemeClr val="tx1">
                    <a:tint val="75000"/>
                  </a:schemeClr>
                </a:solidFill>
                <a:effectLst>
                  <a:outerShdw blurRad="38100" dist="38100" dir="2700000" algn="tl">
                    <a:srgbClr val="000000">
                      <a:alpha val="43137"/>
                    </a:srgbClr>
                  </a:outerShdw>
                </a:effectLst>
                <a:latin typeface="+mn-lt"/>
                <a:ea typeface="+mn-ea"/>
                <a:cs typeface="+mn-cs"/>
              </a:defRPr>
            </a:lvl5pPr>
            <a:lvl6pPr marL="22860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6pPr>
            <a:lvl7pPr marL="27432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7pPr>
            <a:lvl8pPr marL="32004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8pPr>
            <a:lvl9pPr marL="36576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9pPr>
          </a:lstStyle>
          <a:p>
            <a:pPr algn="r">
              <a:spcBef>
                <a:spcPts val="0"/>
              </a:spcBef>
              <a:defRPr/>
            </a:pPr>
            <a:r>
              <a:rPr lang="en-US" sz="2000" b="1" dirty="0"/>
              <a:t>Article 39: </a:t>
            </a:r>
            <a:r>
              <a:rPr lang="en-US" sz="2000" i="1" dirty="0"/>
              <a:t>Sewer System Expenditures</a:t>
            </a:r>
          </a:p>
          <a:p>
            <a:pPr algn="r">
              <a:spcBef>
                <a:spcPts val="0"/>
              </a:spcBef>
              <a:defRPr/>
            </a:pPr>
            <a:r>
              <a:rPr lang="en-US" sz="2000" b="1" dirty="0"/>
              <a:t>Article 40: </a:t>
            </a:r>
            <a:r>
              <a:rPr lang="en-US" sz="2000" i="1" dirty="0"/>
              <a:t>Sewer Improvement Fund Expenditures</a:t>
            </a:r>
          </a:p>
        </p:txBody>
      </p:sp>
    </p:spTree>
    <p:extLst>
      <p:ext uri="{BB962C8B-B14F-4D97-AF65-F5344CB8AC3E}">
        <p14:creationId xmlns:p14="http://schemas.microsoft.com/office/powerpoint/2010/main" val="3239193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7" name="Rectangle 3">
            <a:extLst>
              <a:ext uri="{FF2B5EF4-FFF2-40B4-BE49-F238E27FC236}">
                <a16:creationId xmlns:a16="http://schemas.microsoft.com/office/drawing/2014/main" id="{5F001BC2-4F7F-5B85-0A85-AE6F3C7761B2}"/>
              </a:ext>
            </a:extLst>
          </p:cNvPr>
          <p:cNvSpPr>
            <a:spLocks noGrp="1" noChangeArrowheads="1"/>
          </p:cNvSpPr>
          <p:nvPr>
            <p:ph type="body" idx="1"/>
          </p:nvPr>
        </p:nvSpPr>
        <p:spPr bwMode="auto">
          <a:xfrm>
            <a:off x="609599" y="1642765"/>
            <a:ext cx="8305801" cy="3077205"/>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marL="0" indent="0">
              <a:spcBef>
                <a:spcPts val="0"/>
              </a:spcBef>
              <a:buNone/>
              <a:tabLst>
                <a:tab pos="2014538" algn="l"/>
              </a:tabLst>
            </a:pPr>
            <a:r>
              <a:rPr lang="fr-FR" altLang="en-US" sz="2000" b="1" u="sng" dirty="0"/>
              <a:t>National Pollution Discharge Elimination System (NPDES)</a:t>
            </a:r>
          </a:p>
          <a:p>
            <a:pPr marL="0" indent="0">
              <a:spcBef>
                <a:spcPts val="0"/>
              </a:spcBef>
              <a:buNone/>
              <a:tabLst>
                <a:tab pos="2014538" algn="l"/>
              </a:tabLst>
            </a:pPr>
            <a:r>
              <a:rPr lang="en-US" altLang="en-US" sz="2000" dirty="0"/>
              <a:t>2011 – Permit Renewal</a:t>
            </a:r>
          </a:p>
          <a:p>
            <a:pPr marL="1028700">
              <a:spcBef>
                <a:spcPts val="0"/>
              </a:spcBef>
              <a:tabLst>
                <a:tab pos="2014538" algn="l"/>
              </a:tabLst>
            </a:pPr>
            <a:r>
              <a:rPr lang="en-US" altLang="en-US" sz="1600" dirty="0"/>
              <a:t>Appeal – EPA’s Environmental Appeals Board (EAB)</a:t>
            </a:r>
          </a:p>
          <a:p>
            <a:pPr marL="0" indent="0">
              <a:spcBef>
                <a:spcPts val="0"/>
              </a:spcBef>
              <a:buNone/>
              <a:tabLst>
                <a:tab pos="2014538" algn="l"/>
              </a:tabLst>
            </a:pPr>
            <a:r>
              <a:rPr lang="en-US" altLang="en-US" sz="2000" dirty="0"/>
              <a:t>2017 – Permit Renewal </a:t>
            </a:r>
          </a:p>
          <a:p>
            <a:pPr marL="1028700">
              <a:spcBef>
                <a:spcPts val="0"/>
              </a:spcBef>
              <a:tabLst>
                <a:tab pos="2014538" algn="l"/>
              </a:tabLst>
            </a:pPr>
            <a:r>
              <a:rPr lang="en-US" altLang="en-US" sz="1600" dirty="0"/>
              <a:t>Formal Request made for Additional capacity</a:t>
            </a:r>
          </a:p>
          <a:p>
            <a:pPr marL="0" indent="0">
              <a:spcBef>
                <a:spcPts val="0"/>
              </a:spcBef>
              <a:buNone/>
              <a:tabLst>
                <a:tab pos="2014538" algn="l"/>
              </a:tabLst>
            </a:pPr>
            <a:r>
              <a:rPr lang="en-US" altLang="en-US" sz="2000" dirty="0"/>
              <a:t>2022 – Issuance of General Permit </a:t>
            </a:r>
          </a:p>
          <a:p>
            <a:pPr marL="1028700">
              <a:spcBef>
                <a:spcPts val="0"/>
              </a:spcBef>
              <a:tabLst>
                <a:tab pos="2014538" algn="l"/>
              </a:tabLst>
            </a:pPr>
            <a:r>
              <a:rPr lang="en-US" altLang="en-US" sz="1600" dirty="0"/>
              <a:t>Request for Increase in Capacity – Denied </a:t>
            </a:r>
          </a:p>
          <a:p>
            <a:pPr marL="1028700">
              <a:spcBef>
                <a:spcPts val="0"/>
              </a:spcBef>
              <a:tabLst>
                <a:tab pos="2014538" algn="l"/>
              </a:tabLst>
            </a:pPr>
            <a:r>
              <a:rPr lang="en-US" altLang="en-US" sz="1600" dirty="0"/>
              <a:t>EPA/DEP Acknowledged Request – Req. for anti-degradation study</a:t>
            </a:r>
          </a:p>
          <a:p>
            <a:pPr marL="1028700">
              <a:spcBef>
                <a:spcPts val="0"/>
              </a:spcBef>
              <a:tabLst>
                <a:tab pos="2014538" algn="l"/>
              </a:tabLst>
            </a:pPr>
            <a:r>
              <a:rPr lang="en-US" altLang="en-US" sz="1600" dirty="0"/>
              <a:t>Response Letter to EPA Region 1 Administrator</a:t>
            </a:r>
          </a:p>
          <a:p>
            <a:pPr marL="0" indent="0">
              <a:spcBef>
                <a:spcPts val="0"/>
              </a:spcBef>
              <a:buNone/>
              <a:tabLst>
                <a:tab pos="2014538" algn="l"/>
              </a:tabLst>
            </a:pPr>
            <a:r>
              <a:rPr lang="en-US" altLang="en-US" sz="2000" dirty="0"/>
              <a:t>2023  –  Notice of Wastewater Needs – Submitted to Governor</a:t>
            </a:r>
          </a:p>
          <a:p>
            <a:pPr marL="742950" lvl="2" indent="-342900">
              <a:buFont typeface="Wingdings" panose="05000000000000000000" pitchFamily="2" charset="2"/>
              <a:buChar char="Ø"/>
            </a:pPr>
            <a:endParaRPr lang="en-US" altLang="en-US" sz="2000" dirty="0"/>
          </a:p>
          <a:p>
            <a:pPr lvl="1">
              <a:lnSpc>
                <a:spcPct val="90000"/>
              </a:lnSpc>
              <a:buFont typeface="Wingdings" panose="05000000000000000000" pitchFamily="2" charset="2"/>
              <a:buNone/>
            </a:pPr>
            <a:endParaRPr lang="en-US" altLang="en-US" sz="1575" dirty="0">
              <a:solidFill>
                <a:schemeClr val="tx2"/>
              </a:solidFill>
            </a:endParaRPr>
          </a:p>
        </p:txBody>
      </p:sp>
      <p:pic>
        <p:nvPicPr>
          <p:cNvPr id="6" name="Picture 5">
            <a:extLst>
              <a:ext uri="{FF2B5EF4-FFF2-40B4-BE49-F238E27FC236}">
                <a16:creationId xmlns:a16="http://schemas.microsoft.com/office/drawing/2014/main" id="{2B2083FA-AFDE-B5C4-E7F4-246C6233B0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61950"/>
            <a:ext cx="1100949" cy="1097280"/>
          </a:xfrm>
          <a:prstGeom prst="ellipse">
            <a:avLst/>
          </a:prstGeom>
        </p:spPr>
      </p:pic>
      <p:sp>
        <p:nvSpPr>
          <p:cNvPr id="7" name="Rectangle 3">
            <a:extLst>
              <a:ext uri="{FF2B5EF4-FFF2-40B4-BE49-F238E27FC236}">
                <a16:creationId xmlns:a16="http://schemas.microsoft.com/office/drawing/2014/main" id="{4B1292C3-0539-BFE3-9716-663828690495}"/>
              </a:ext>
            </a:extLst>
          </p:cNvPr>
          <p:cNvSpPr txBox="1">
            <a:spLocks noChangeArrowheads="1"/>
          </p:cNvSpPr>
          <p:nvPr/>
        </p:nvSpPr>
        <p:spPr>
          <a:xfrm>
            <a:off x="2971800" y="505183"/>
            <a:ext cx="5804299" cy="810815"/>
          </a:xfrm>
          <a:prstGeom prst="rect">
            <a:avLst/>
          </a:prstGeom>
        </p:spPr>
        <p:txBody>
          <a:bodyPr anchor="ctr">
            <a:normAutofit/>
          </a:bodyPr>
          <a:lstStyle>
            <a:lvl1pPr marL="0" indent="0" algn="l" defTabSz="914400" rtl="0" eaLnBrk="1" latinLnBrk="0" hangingPunct="1">
              <a:spcBef>
                <a:spcPct val="20000"/>
              </a:spcBef>
              <a:spcAft>
                <a:spcPts val="0"/>
              </a:spcAft>
              <a:buSzPct val="60000"/>
              <a:buFont typeface="Wingdings" pitchFamily="2" charset="2"/>
              <a:buNone/>
              <a:defRPr sz="2100" kern="1200">
                <a:solidFill>
                  <a:schemeClr val="tx1"/>
                </a:solidFill>
                <a:effectLst>
                  <a:outerShdw blurRad="38100" dist="38100" dir="2700000" algn="tl">
                    <a:srgbClr val="000000">
                      <a:alpha val="43137"/>
                    </a:srgbClr>
                  </a:outerShdw>
                </a:effectLst>
                <a:latin typeface="+mn-lt"/>
                <a:ea typeface="+mn-ea"/>
                <a:cs typeface="+mn-cs"/>
              </a:defRPr>
            </a:lvl1pPr>
            <a:lvl2pPr marL="457200" indent="0" algn="ctr" defTabSz="914400" rtl="0" eaLnBrk="1" latinLnBrk="0" hangingPunct="1">
              <a:spcBef>
                <a:spcPct val="20000"/>
              </a:spcBef>
              <a:buSzPct val="60000"/>
              <a:buFont typeface="Wingdings" pitchFamily="2" charset="2"/>
              <a:buNone/>
              <a:defRPr sz="1900" kern="1200">
                <a:solidFill>
                  <a:schemeClr val="tx1">
                    <a:tint val="75000"/>
                  </a:schemeClr>
                </a:solidFill>
                <a:effectLst>
                  <a:outerShdw blurRad="38100" dist="38100" dir="2700000" algn="tl">
                    <a:srgbClr val="000000">
                      <a:alpha val="43137"/>
                    </a:srgbClr>
                  </a:outerShdw>
                </a:effectLst>
                <a:latin typeface="+mn-lt"/>
                <a:ea typeface="+mn-ea"/>
                <a:cs typeface="+mn-cs"/>
              </a:defRPr>
            </a:lvl2pPr>
            <a:lvl3pPr marL="914400" indent="0" algn="ctr" defTabSz="914400" rtl="0" eaLnBrk="1" latinLnBrk="0" hangingPunct="1">
              <a:spcBef>
                <a:spcPct val="20000"/>
              </a:spcBef>
              <a:buSzPct val="60000"/>
              <a:buFont typeface="Wingdings" pitchFamily="2" charset="2"/>
              <a:buNone/>
              <a:defRPr sz="1700" kern="1200">
                <a:solidFill>
                  <a:schemeClr val="tx1">
                    <a:tint val="75000"/>
                  </a:schemeClr>
                </a:solidFill>
                <a:effectLst>
                  <a:outerShdw blurRad="38100" dist="38100" dir="2700000" algn="tl">
                    <a:srgbClr val="000000">
                      <a:alpha val="43137"/>
                    </a:srgbClr>
                  </a:outerShdw>
                </a:effectLst>
                <a:latin typeface="+mn-lt"/>
                <a:ea typeface="+mn-ea"/>
                <a:cs typeface="+mn-cs"/>
              </a:defRPr>
            </a:lvl3pPr>
            <a:lvl4pPr marL="1371600" indent="0" algn="ctr" defTabSz="914400" rtl="0" eaLnBrk="1" latinLnBrk="0" hangingPunct="1">
              <a:spcBef>
                <a:spcPct val="20000"/>
              </a:spcBef>
              <a:buSzPct val="60000"/>
              <a:buFont typeface="Wingdings" pitchFamily="2" charset="2"/>
              <a:buNone/>
              <a:defRPr sz="1600" kern="1200">
                <a:solidFill>
                  <a:schemeClr val="tx1">
                    <a:tint val="75000"/>
                  </a:schemeClr>
                </a:solidFill>
                <a:effectLst>
                  <a:outerShdw blurRad="38100" dist="38100" dir="2700000" algn="tl">
                    <a:srgbClr val="000000">
                      <a:alpha val="43137"/>
                    </a:srgbClr>
                  </a:outerShdw>
                </a:effectLst>
                <a:latin typeface="+mn-lt"/>
                <a:ea typeface="+mn-ea"/>
                <a:cs typeface="+mn-cs"/>
              </a:defRPr>
            </a:lvl4pPr>
            <a:lvl5pPr marL="1828800" indent="0" algn="ctr" defTabSz="914400" rtl="0" eaLnBrk="1" latinLnBrk="0" hangingPunct="1">
              <a:spcBef>
                <a:spcPct val="20000"/>
              </a:spcBef>
              <a:buSzPct val="60000"/>
              <a:buFont typeface="Wingdings" pitchFamily="2" charset="2"/>
              <a:buNone/>
              <a:defRPr sz="1500" kern="1200">
                <a:solidFill>
                  <a:schemeClr val="tx1">
                    <a:tint val="75000"/>
                  </a:schemeClr>
                </a:solidFill>
                <a:effectLst>
                  <a:outerShdw blurRad="38100" dist="38100" dir="2700000" algn="tl">
                    <a:srgbClr val="000000">
                      <a:alpha val="43137"/>
                    </a:srgbClr>
                  </a:outerShdw>
                </a:effectLst>
                <a:latin typeface="+mn-lt"/>
                <a:ea typeface="+mn-ea"/>
                <a:cs typeface="+mn-cs"/>
              </a:defRPr>
            </a:lvl5pPr>
            <a:lvl6pPr marL="22860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6pPr>
            <a:lvl7pPr marL="27432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7pPr>
            <a:lvl8pPr marL="32004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8pPr>
            <a:lvl9pPr marL="36576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9pPr>
          </a:lstStyle>
          <a:p>
            <a:pPr algn="r">
              <a:spcBef>
                <a:spcPts val="0"/>
              </a:spcBef>
              <a:defRPr/>
            </a:pPr>
            <a:r>
              <a:rPr lang="en-US" sz="2000" b="1" dirty="0"/>
              <a:t>Article 39: </a:t>
            </a:r>
            <a:r>
              <a:rPr lang="en-US" sz="2000" i="1" dirty="0"/>
              <a:t>Sewer System Expenditures</a:t>
            </a:r>
          </a:p>
          <a:p>
            <a:pPr algn="r">
              <a:spcBef>
                <a:spcPts val="0"/>
              </a:spcBef>
              <a:defRPr/>
            </a:pPr>
            <a:r>
              <a:rPr lang="en-US" sz="2000" b="1" dirty="0"/>
              <a:t>Article 40: </a:t>
            </a:r>
            <a:r>
              <a:rPr lang="en-US" sz="2000" i="1" dirty="0"/>
              <a:t>Sewer Improvement Fund Expenditures</a:t>
            </a:r>
          </a:p>
        </p:txBody>
      </p:sp>
    </p:spTree>
    <p:extLst>
      <p:ext uri="{BB962C8B-B14F-4D97-AF65-F5344CB8AC3E}">
        <p14:creationId xmlns:p14="http://schemas.microsoft.com/office/powerpoint/2010/main" val="2569176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7" name="Rectangle 3">
            <a:extLst>
              <a:ext uri="{FF2B5EF4-FFF2-40B4-BE49-F238E27FC236}">
                <a16:creationId xmlns:a16="http://schemas.microsoft.com/office/drawing/2014/main" id="{5F001BC2-4F7F-5B85-0A85-AE6F3C7761B2}"/>
              </a:ext>
            </a:extLst>
          </p:cNvPr>
          <p:cNvSpPr>
            <a:spLocks noGrp="1" noChangeArrowheads="1"/>
          </p:cNvSpPr>
          <p:nvPr>
            <p:ph type="body" idx="1"/>
          </p:nvPr>
        </p:nvSpPr>
        <p:spPr bwMode="auto">
          <a:xfrm>
            <a:off x="609600" y="1642765"/>
            <a:ext cx="7296150" cy="3077205"/>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marL="0" indent="0">
              <a:spcBef>
                <a:spcPts val="0"/>
              </a:spcBef>
              <a:buNone/>
              <a:tabLst>
                <a:tab pos="2014538" algn="l"/>
              </a:tabLst>
            </a:pPr>
            <a:r>
              <a:rPr lang="en-US" altLang="en-US" sz="2000" b="1" u="sng" dirty="0"/>
              <a:t>Potential Wastewater Alternatives</a:t>
            </a:r>
          </a:p>
          <a:p>
            <a:pPr>
              <a:spcBef>
                <a:spcPts val="0"/>
              </a:spcBef>
              <a:tabLst>
                <a:tab pos="2014538" algn="l"/>
              </a:tabLst>
            </a:pPr>
            <a:r>
              <a:rPr lang="en-US" altLang="en-US" sz="2000" dirty="0"/>
              <a:t>Increase Existing Wastewater Plant Discharge Permit (Requires Challenging Regulatory Process)</a:t>
            </a:r>
          </a:p>
          <a:p>
            <a:pPr>
              <a:spcBef>
                <a:spcPts val="0"/>
              </a:spcBef>
              <a:tabLst>
                <a:tab pos="2014538" algn="l"/>
              </a:tabLst>
            </a:pPr>
            <a:r>
              <a:rPr lang="en-US" altLang="en-US" sz="2000" dirty="0"/>
              <a:t>Increase Flow to Existing Plant with Groundwater Discharge</a:t>
            </a:r>
          </a:p>
          <a:p>
            <a:pPr>
              <a:spcBef>
                <a:spcPts val="0"/>
              </a:spcBef>
              <a:tabLst>
                <a:tab pos="2014538" algn="l"/>
              </a:tabLst>
            </a:pPr>
            <a:r>
              <a:rPr lang="en-US" altLang="en-US" sz="2000" dirty="0"/>
              <a:t>Construct New Neighborhood Treatment Systems</a:t>
            </a:r>
          </a:p>
          <a:p>
            <a:pPr>
              <a:spcBef>
                <a:spcPts val="0"/>
              </a:spcBef>
              <a:tabLst>
                <a:tab pos="2014538" algn="l"/>
              </a:tabLst>
            </a:pPr>
            <a:r>
              <a:rPr lang="en-US" altLang="en-US" sz="2000" dirty="0"/>
              <a:t>Construct New Town Treatment Plant </a:t>
            </a:r>
          </a:p>
          <a:p>
            <a:pPr>
              <a:spcBef>
                <a:spcPts val="0"/>
              </a:spcBef>
              <a:tabLst>
                <a:tab pos="2014538" algn="l"/>
              </a:tabLst>
            </a:pPr>
            <a:r>
              <a:rPr lang="en-US" altLang="en-US" sz="2000" dirty="0"/>
              <a:t>Partner with Private Entities to Serve Municipal Needs</a:t>
            </a:r>
          </a:p>
          <a:p>
            <a:pPr>
              <a:spcBef>
                <a:spcPts val="0"/>
              </a:spcBef>
              <a:tabLst>
                <a:tab pos="2014538" algn="l"/>
              </a:tabLst>
            </a:pPr>
            <a:r>
              <a:rPr lang="en-US" altLang="en-US" sz="2000" dirty="0"/>
              <a:t>Demand Management / Conservation </a:t>
            </a:r>
          </a:p>
          <a:p>
            <a:pPr>
              <a:spcBef>
                <a:spcPts val="0"/>
              </a:spcBef>
              <a:tabLst>
                <a:tab pos="2014538" algn="l"/>
              </a:tabLst>
            </a:pPr>
            <a:r>
              <a:rPr lang="en-US" altLang="en-US" sz="2000" dirty="0"/>
              <a:t>Explore Regional Partnerships </a:t>
            </a:r>
            <a:r>
              <a:rPr lang="en-US" altLang="en-US" sz="1600" dirty="0"/>
              <a:t> </a:t>
            </a:r>
          </a:p>
          <a:p>
            <a:pPr marL="742950" lvl="2" indent="-342900">
              <a:buFont typeface="Wingdings" panose="05000000000000000000" pitchFamily="2" charset="2"/>
              <a:buChar char="Ø"/>
            </a:pPr>
            <a:endParaRPr lang="en-US" altLang="en-US" sz="2000" dirty="0"/>
          </a:p>
          <a:p>
            <a:pPr lvl="1">
              <a:lnSpc>
                <a:spcPct val="90000"/>
              </a:lnSpc>
              <a:buFont typeface="Wingdings" panose="05000000000000000000" pitchFamily="2" charset="2"/>
              <a:buNone/>
            </a:pPr>
            <a:endParaRPr lang="en-US" altLang="en-US" sz="1575" dirty="0">
              <a:solidFill>
                <a:schemeClr val="tx2"/>
              </a:solidFill>
            </a:endParaRPr>
          </a:p>
        </p:txBody>
      </p:sp>
      <p:pic>
        <p:nvPicPr>
          <p:cNvPr id="6" name="Picture 5">
            <a:extLst>
              <a:ext uri="{FF2B5EF4-FFF2-40B4-BE49-F238E27FC236}">
                <a16:creationId xmlns:a16="http://schemas.microsoft.com/office/drawing/2014/main" id="{2B2083FA-AFDE-B5C4-E7F4-246C6233B0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61950"/>
            <a:ext cx="1100949" cy="1097280"/>
          </a:xfrm>
          <a:prstGeom prst="ellipse">
            <a:avLst/>
          </a:prstGeom>
        </p:spPr>
      </p:pic>
      <p:sp>
        <p:nvSpPr>
          <p:cNvPr id="7" name="Rectangle 3">
            <a:extLst>
              <a:ext uri="{FF2B5EF4-FFF2-40B4-BE49-F238E27FC236}">
                <a16:creationId xmlns:a16="http://schemas.microsoft.com/office/drawing/2014/main" id="{4B1292C3-0539-BFE3-9716-663828690495}"/>
              </a:ext>
            </a:extLst>
          </p:cNvPr>
          <p:cNvSpPr txBox="1">
            <a:spLocks noChangeArrowheads="1"/>
          </p:cNvSpPr>
          <p:nvPr/>
        </p:nvSpPr>
        <p:spPr>
          <a:xfrm>
            <a:off x="2971800" y="505183"/>
            <a:ext cx="5804299" cy="810815"/>
          </a:xfrm>
          <a:prstGeom prst="rect">
            <a:avLst/>
          </a:prstGeom>
        </p:spPr>
        <p:txBody>
          <a:bodyPr anchor="ctr">
            <a:normAutofit/>
          </a:bodyPr>
          <a:lstStyle>
            <a:lvl1pPr marL="0" indent="0" algn="l" defTabSz="914400" rtl="0" eaLnBrk="1" latinLnBrk="0" hangingPunct="1">
              <a:spcBef>
                <a:spcPct val="20000"/>
              </a:spcBef>
              <a:spcAft>
                <a:spcPts val="0"/>
              </a:spcAft>
              <a:buSzPct val="60000"/>
              <a:buFont typeface="Wingdings" pitchFamily="2" charset="2"/>
              <a:buNone/>
              <a:defRPr sz="2100" kern="1200">
                <a:solidFill>
                  <a:schemeClr val="tx1"/>
                </a:solidFill>
                <a:effectLst>
                  <a:outerShdw blurRad="38100" dist="38100" dir="2700000" algn="tl">
                    <a:srgbClr val="000000">
                      <a:alpha val="43137"/>
                    </a:srgbClr>
                  </a:outerShdw>
                </a:effectLst>
                <a:latin typeface="+mn-lt"/>
                <a:ea typeface="+mn-ea"/>
                <a:cs typeface="+mn-cs"/>
              </a:defRPr>
            </a:lvl1pPr>
            <a:lvl2pPr marL="457200" indent="0" algn="ctr" defTabSz="914400" rtl="0" eaLnBrk="1" latinLnBrk="0" hangingPunct="1">
              <a:spcBef>
                <a:spcPct val="20000"/>
              </a:spcBef>
              <a:buSzPct val="60000"/>
              <a:buFont typeface="Wingdings" pitchFamily="2" charset="2"/>
              <a:buNone/>
              <a:defRPr sz="1900" kern="1200">
                <a:solidFill>
                  <a:schemeClr val="tx1">
                    <a:tint val="75000"/>
                  </a:schemeClr>
                </a:solidFill>
                <a:effectLst>
                  <a:outerShdw blurRad="38100" dist="38100" dir="2700000" algn="tl">
                    <a:srgbClr val="000000">
                      <a:alpha val="43137"/>
                    </a:srgbClr>
                  </a:outerShdw>
                </a:effectLst>
                <a:latin typeface="+mn-lt"/>
                <a:ea typeface="+mn-ea"/>
                <a:cs typeface="+mn-cs"/>
              </a:defRPr>
            </a:lvl2pPr>
            <a:lvl3pPr marL="914400" indent="0" algn="ctr" defTabSz="914400" rtl="0" eaLnBrk="1" latinLnBrk="0" hangingPunct="1">
              <a:spcBef>
                <a:spcPct val="20000"/>
              </a:spcBef>
              <a:buSzPct val="60000"/>
              <a:buFont typeface="Wingdings" pitchFamily="2" charset="2"/>
              <a:buNone/>
              <a:defRPr sz="1700" kern="1200">
                <a:solidFill>
                  <a:schemeClr val="tx1">
                    <a:tint val="75000"/>
                  </a:schemeClr>
                </a:solidFill>
                <a:effectLst>
                  <a:outerShdw blurRad="38100" dist="38100" dir="2700000" algn="tl">
                    <a:srgbClr val="000000">
                      <a:alpha val="43137"/>
                    </a:srgbClr>
                  </a:outerShdw>
                </a:effectLst>
                <a:latin typeface="+mn-lt"/>
                <a:ea typeface="+mn-ea"/>
                <a:cs typeface="+mn-cs"/>
              </a:defRPr>
            </a:lvl3pPr>
            <a:lvl4pPr marL="1371600" indent="0" algn="ctr" defTabSz="914400" rtl="0" eaLnBrk="1" latinLnBrk="0" hangingPunct="1">
              <a:spcBef>
                <a:spcPct val="20000"/>
              </a:spcBef>
              <a:buSzPct val="60000"/>
              <a:buFont typeface="Wingdings" pitchFamily="2" charset="2"/>
              <a:buNone/>
              <a:defRPr sz="1600" kern="1200">
                <a:solidFill>
                  <a:schemeClr val="tx1">
                    <a:tint val="75000"/>
                  </a:schemeClr>
                </a:solidFill>
                <a:effectLst>
                  <a:outerShdw blurRad="38100" dist="38100" dir="2700000" algn="tl">
                    <a:srgbClr val="000000">
                      <a:alpha val="43137"/>
                    </a:srgbClr>
                  </a:outerShdw>
                </a:effectLst>
                <a:latin typeface="+mn-lt"/>
                <a:ea typeface="+mn-ea"/>
                <a:cs typeface="+mn-cs"/>
              </a:defRPr>
            </a:lvl4pPr>
            <a:lvl5pPr marL="1828800" indent="0" algn="ctr" defTabSz="914400" rtl="0" eaLnBrk="1" latinLnBrk="0" hangingPunct="1">
              <a:spcBef>
                <a:spcPct val="20000"/>
              </a:spcBef>
              <a:buSzPct val="60000"/>
              <a:buFont typeface="Wingdings" pitchFamily="2" charset="2"/>
              <a:buNone/>
              <a:defRPr sz="1500" kern="1200">
                <a:solidFill>
                  <a:schemeClr val="tx1">
                    <a:tint val="75000"/>
                  </a:schemeClr>
                </a:solidFill>
                <a:effectLst>
                  <a:outerShdw blurRad="38100" dist="38100" dir="2700000" algn="tl">
                    <a:srgbClr val="000000">
                      <a:alpha val="43137"/>
                    </a:srgbClr>
                  </a:outerShdw>
                </a:effectLst>
                <a:latin typeface="+mn-lt"/>
                <a:ea typeface="+mn-ea"/>
                <a:cs typeface="+mn-cs"/>
              </a:defRPr>
            </a:lvl5pPr>
            <a:lvl6pPr marL="22860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6pPr>
            <a:lvl7pPr marL="27432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7pPr>
            <a:lvl8pPr marL="32004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8pPr>
            <a:lvl9pPr marL="36576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9pPr>
          </a:lstStyle>
          <a:p>
            <a:pPr algn="r">
              <a:spcBef>
                <a:spcPts val="0"/>
              </a:spcBef>
              <a:defRPr/>
            </a:pPr>
            <a:r>
              <a:rPr lang="en-US" sz="2000" b="1" dirty="0"/>
              <a:t>Article 39: </a:t>
            </a:r>
            <a:r>
              <a:rPr lang="en-US" sz="2000" i="1" dirty="0"/>
              <a:t>Sewer System Expenditures</a:t>
            </a:r>
          </a:p>
          <a:p>
            <a:pPr algn="r">
              <a:spcBef>
                <a:spcPts val="0"/>
              </a:spcBef>
              <a:defRPr/>
            </a:pPr>
            <a:r>
              <a:rPr lang="en-US" sz="2000" b="1" dirty="0"/>
              <a:t>Article 40: </a:t>
            </a:r>
            <a:r>
              <a:rPr lang="en-US" sz="2000" i="1" dirty="0"/>
              <a:t>Sewer Improvement Fund Expenditures</a:t>
            </a:r>
          </a:p>
        </p:txBody>
      </p:sp>
    </p:spTree>
    <p:extLst>
      <p:ext uri="{BB962C8B-B14F-4D97-AF65-F5344CB8AC3E}">
        <p14:creationId xmlns:p14="http://schemas.microsoft.com/office/powerpoint/2010/main" val="2161651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67664"/>
            <a:ext cx="8382000" cy="1091565"/>
          </a:xfrm>
        </p:spPr>
        <p:txBody>
          <a:bodyPr anchor="t">
            <a:noAutofit/>
          </a:bodyPr>
          <a:lstStyle/>
          <a:p>
            <a:r>
              <a:rPr lang="en-US" sz="3200" b="1" dirty="0">
                <a:latin typeface="+mn-lt"/>
                <a:cs typeface="Arial" panose="020B0604020202020204" pitchFamily="34" charset="0"/>
              </a:rPr>
              <a:t>Article 40: </a:t>
            </a:r>
            <a:br>
              <a:rPr lang="en-US" sz="3200" b="1" dirty="0">
                <a:latin typeface="+mn-lt"/>
                <a:cs typeface="Arial" panose="020B0604020202020204" pitchFamily="34" charset="0"/>
              </a:rPr>
            </a:br>
            <a:r>
              <a:rPr lang="en-US" sz="3200" b="1" dirty="0"/>
              <a:t>Sewer Improvement Fund Expenditures</a:t>
            </a:r>
            <a:br>
              <a:rPr lang="en-US" sz="3600" b="1" dirty="0"/>
            </a:br>
            <a:br>
              <a:rPr lang="en-US" sz="3600" b="1" dirty="0">
                <a:latin typeface="+mn-lt"/>
                <a:cs typeface="Arial" panose="020B0604020202020204" pitchFamily="34" charset="0"/>
              </a:rPr>
            </a:br>
            <a:br>
              <a:rPr lang="en-US" sz="3600" dirty="0">
                <a:latin typeface="+mn-lt"/>
                <a:cs typeface="Arial" panose="020B0604020202020204" pitchFamily="34" charset="0"/>
              </a:rPr>
            </a:br>
            <a:br>
              <a:rPr lang="en-US" sz="3600" dirty="0">
                <a:latin typeface="Arial" panose="020B0604020202020204" pitchFamily="34" charset="0"/>
                <a:cs typeface="Arial" panose="020B0604020202020204" pitchFamily="34" charset="0"/>
              </a:rPr>
            </a:br>
            <a:endParaRPr lang="en-US" sz="36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61950"/>
            <a:ext cx="1100949" cy="1097280"/>
          </a:xfrm>
          <a:prstGeom prst="ellipse">
            <a:avLst/>
          </a:prstGeom>
        </p:spPr>
      </p:pic>
      <p:sp>
        <p:nvSpPr>
          <p:cNvPr id="5" name="Content Placeholder 8"/>
          <p:cNvSpPr txBox="1">
            <a:spLocks/>
          </p:cNvSpPr>
          <p:nvPr/>
        </p:nvSpPr>
        <p:spPr>
          <a:xfrm>
            <a:off x="352425" y="2057400"/>
            <a:ext cx="8305800" cy="30861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spcBef>
                <a:spcPct val="50000"/>
              </a:spcBef>
              <a:defRPr/>
            </a:pPr>
            <a:r>
              <a:rPr lang="en-US" sz="2000" dirty="0"/>
              <a:t>To determine whether the Town will vote that the income from sewer improvement fees during the ensuing fiscal year, together with the balance of operating cash in the Sewer Improvement Fund, be expended without further appropriation under the direction and control  of the Town Manager in accordance with the Motion passed under Article 25 of the 1989 Town Meeting and applicable state enabling statutes, or take any other action relative thereto.</a:t>
            </a:r>
          </a:p>
        </p:txBody>
      </p:sp>
      <p:sp>
        <p:nvSpPr>
          <p:cNvPr id="7" name="Slide Number Placeholder 6"/>
          <p:cNvSpPr>
            <a:spLocks noGrp="1"/>
          </p:cNvSpPr>
          <p:nvPr>
            <p:ph type="sldNum" sz="quarter" idx="12"/>
          </p:nvPr>
        </p:nvSpPr>
        <p:spPr/>
        <p:txBody>
          <a:bodyPr/>
          <a:lstStyle/>
          <a:p>
            <a:fld id="{18362CF7-34D8-4635-A9AE-FBAFA8966551}" type="slidenum">
              <a:rPr lang="en-US" smtClean="0"/>
              <a:t>2</a:t>
            </a:fld>
            <a:endParaRPr lang="en-US" dirty="0"/>
          </a:p>
        </p:txBody>
      </p:sp>
    </p:spTree>
    <p:extLst>
      <p:ext uri="{BB962C8B-B14F-4D97-AF65-F5344CB8AC3E}">
        <p14:creationId xmlns:p14="http://schemas.microsoft.com/office/powerpoint/2010/main" val="1616089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7" name="Rectangle 3">
            <a:extLst>
              <a:ext uri="{FF2B5EF4-FFF2-40B4-BE49-F238E27FC236}">
                <a16:creationId xmlns:a16="http://schemas.microsoft.com/office/drawing/2014/main" id="{5F001BC2-4F7F-5B85-0A85-AE6F3C7761B2}"/>
              </a:ext>
            </a:extLst>
          </p:cNvPr>
          <p:cNvSpPr>
            <a:spLocks noGrp="1" noChangeArrowheads="1"/>
          </p:cNvSpPr>
          <p:nvPr>
            <p:ph type="body" idx="1"/>
          </p:nvPr>
        </p:nvSpPr>
        <p:spPr bwMode="auto">
          <a:xfrm>
            <a:off x="609599" y="1642765"/>
            <a:ext cx="8166499" cy="3077205"/>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marL="0" indent="0">
              <a:spcBef>
                <a:spcPts val="0"/>
              </a:spcBef>
              <a:buNone/>
              <a:tabLst>
                <a:tab pos="2014538" algn="l"/>
              </a:tabLst>
            </a:pPr>
            <a:r>
              <a:rPr lang="en-US" altLang="en-US" sz="2000" b="1" u="sng" dirty="0"/>
              <a:t>Consequences of No Action</a:t>
            </a:r>
          </a:p>
          <a:p>
            <a:pPr>
              <a:spcBef>
                <a:spcPts val="0"/>
              </a:spcBef>
              <a:tabLst>
                <a:tab pos="2014538" algn="l"/>
              </a:tabLst>
            </a:pPr>
            <a:r>
              <a:rPr lang="en-US" altLang="en-US" sz="2000" dirty="0"/>
              <a:t>Does Not Translate into “No Growth” Alternative</a:t>
            </a:r>
          </a:p>
          <a:p>
            <a:pPr>
              <a:spcBef>
                <a:spcPts val="0"/>
              </a:spcBef>
              <a:tabLst>
                <a:tab pos="2014538" algn="l"/>
              </a:tabLst>
            </a:pPr>
            <a:r>
              <a:rPr lang="en-US" altLang="en-US" sz="2000" dirty="0"/>
              <a:t>On-Site Treatment / Disposal of Wastewater Flow Potentially Increases where Possible</a:t>
            </a:r>
          </a:p>
          <a:p>
            <a:pPr>
              <a:spcBef>
                <a:spcPts val="0"/>
              </a:spcBef>
              <a:tabLst>
                <a:tab pos="2014538" algn="l"/>
              </a:tabLst>
            </a:pPr>
            <a:r>
              <a:rPr lang="en-US" altLang="en-US" sz="2000" dirty="0"/>
              <a:t>Permit Exceedance Resulting in EPA Consent Order </a:t>
            </a:r>
          </a:p>
          <a:p>
            <a:pPr>
              <a:spcBef>
                <a:spcPts val="0"/>
              </a:spcBef>
              <a:tabLst>
                <a:tab pos="2014538" algn="l"/>
              </a:tabLst>
            </a:pPr>
            <a:r>
              <a:rPr lang="en-US" altLang="en-US" sz="2000" dirty="0"/>
              <a:t>Sewer Moratorium</a:t>
            </a:r>
          </a:p>
          <a:p>
            <a:pPr>
              <a:spcBef>
                <a:spcPts val="0"/>
              </a:spcBef>
              <a:tabLst>
                <a:tab pos="2014538" algn="l"/>
              </a:tabLst>
            </a:pPr>
            <a:r>
              <a:rPr lang="en-US" altLang="en-US" sz="2000" dirty="0"/>
              <a:t>Legal Challenges / Expenses – Hostile Development</a:t>
            </a:r>
          </a:p>
          <a:p>
            <a:pPr>
              <a:spcBef>
                <a:spcPts val="0"/>
              </a:spcBef>
              <a:tabLst>
                <a:tab pos="2014538" algn="l"/>
              </a:tabLst>
            </a:pPr>
            <a:r>
              <a:rPr lang="en-US" altLang="en-US" sz="2000" dirty="0"/>
              <a:t>Inability for Town to Support Economic Development, Institutional &amp; Regional Facilities, Affordable Housing Objectives &amp; State Requirements, Residential Expansions (Bedroom Additions, In-Law Apartments)</a:t>
            </a:r>
          </a:p>
          <a:p>
            <a:pPr marL="742950" lvl="2" indent="-342900">
              <a:buFont typeface="Wingdings" panose="05000000000000000000" pitchFamily="2" charset="2"/>
              <a:buChar char="Ø"/>
            </a:pPr>
            <a:endParaRPr lang="en-US" altLang="en-US" sz="2000" dirty="0"/>
          </a:p>
          <a:p>
            <a:pPr lvl="1">
              <a:lnSpc>
                <a:spcPct val="90000"/>
              </a:lnSpc>
              <a:buFont typeface="Wingdings" panose="05000000000000000000" pitchFamily="2" charset="2"/>
              <a:buNone/>
            </a:pPr>
            <a:endParaRPr lang="en-US" altLang="en-US" sz="1575" dirty="0">
              <a:solidFill>
                <a:schemeClr val="tx2"/>
              </a:solidFill>
            </a:endParaRPr>
          </a:p>
        </p:txBody>
      </p:sp>
      <p:pic>
        <p:nvPicPr>
          <p:cNvPr id="6" name="Picture 5">
            <a:extLst>
              <a:ext uri="{FF2B5EF4-FFF2-40B4-BE49-F238E27FC236}">
                <a16:creationId xmlns:a16="http://schemas.microsoft.com/office/drawing/2014/main" id="{2B2083FA-AFDE-B5C4-E7F4-246C6233B0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61950"/>
            <a:ext cx="1100949" cy="1097280"/>
          </a:xfrm>
          <a:prstGeom prst="ellipse">
            <a:avLst/>
          </a:prstGeom>
        </p:spPr>
      </p:pic>
      <p:sp>
        <p:nvSpPr>
          <p:cNvPr id="7" name="Rectangle 3">
            <a:extLst>
              <a:ext uri="{FF2B5EF4-FFF2-40B4-BE49-F238E27FC236}">
                <a16:creationId xmlns:a16="http://schemas.microsoft.com/office/drawing/2014/main" id="{4B1292C3-0539-BFE3-9716-663828690495}"/>
              </a:ext>
            </a:extLst>
          </p:cNvPr>
          <p:cNvSpPr txBox="1">
            <a:spLocks noChangeArrowheads="1"/>
          </p:cNvSpPr>
          <p:nvPr/>
        </p:nvSpPr>
        <p:spPr>
          <a:xfrm>
            <a:off x="2971800" y="505183"/>
            <a:ext cx="5804299" cy="810815"/>
          </a:xfrm>
          <a:prstGeom prst="rect">
            <a:avLst/>
          </a:prstGeom>
        </p:spPr>
        <p:txBody>
          <a:bodyPr anchor="ctr">
            <a:normAutofit/>
          </a:bodyPr>
          <a:lstStyle>
            <a:lvl1pPr marL="0" indent="0" algn="l" defTabSz="914400" rtl="0" eaLnBrk="1" latinLnBrk="0" hangingPunct="1">
              <a:spcBef>
                <a:spcPct val="20000"/>
              </a:spcBef>
              <a:spcAft>
                <a:spcPts val="0"/>
              </a:spcAft>
              <a:buSzPct val="60000"/>
              <a:buFont typeface="Wingdings" pitchFamily="2" charset="2"/>
              <a:buNone/>
              <a:defRPr sz="2100" kern="1200">
                <a:solidFill>
                  <a:schemeClr val="tx1"/>
                </a:solidFill>
                <a:effectLst>
                  <a:outerShdw blurRad="38100" dist="38100" dir="2700000" algn="tl">
                    <a:srgbClr val="000000">
                      <a:alpha val="43137"/>
                    </a:srgbClr>
                  </a:outerShdw>
                </a:effectLst>
                <a:latin typeface="+mn-lt"/>
                <a:ea typeface="+mn-ea"/>
                <a:cs typeface="+mn-cs"/>
              </a:defRPr>
            </a:lvl1pPr>
            <a:lvl2pPr marL="457200" indent="0" algn="ctr" defTabSz="914400" rtl="0" eaLnBrk="1" latinLnBrk="0" hangingPunct="1">
              <a:spcBef>
                <a:spcPct val="20000"/>
              </a:spcBef>
              <a:buSzPct val="60000"/>
              <a:buFont typeface="Wingdings" pitchFamily="2" charset="2"/>
              <a:buNone/>
              <a:defRPr sz="1900" kern="1200">
                <a:solidFill>
                  <a:schemeClr val="tx1">
                    <a:tint val="75000"/>
                  </a:schemeClr>
                </a:solidFill>
                <a:effectLst>
                  <a:outerShdw blurRad="38100" dist="38100" dir="2700000" algn="tl">
                    <a:srgbClr val="000000">
                      <a:alpha val="43137"/>
                    </a:srgbClr>
                  </a:outerShdw>
                </a:effectLst>
                <a:latin typeface="+mn-lt"/>
                <a:ea typeface="+mn-ea"/>
                <a:cs typeface="+mn-cs"/>
              </a:defRPr>
            </a:lvl2pPr>
            <a:lvl3pPr marL="914400" indent="0" algn="ctr" defTabSz="914400" rtl="0" eaLnBrk="1" latinLnBrk="0" hangingPunct="1">
              <a:spcBef>
                <a:spcPct val="20000"/>
              </a:spcBef>
              <a:buSzPct val="60000"/>
              <a:buFont typeface="Wingdings" pitchFamily="2" charset="2"/>
              <a:buNone/>
              <a:defRPr sz="1700" kern="1200">
                <a:solidFill>
                  <a:schemeClr val="tx1">
                    <a:tint val="75000"/>
                  </a:schemeClr>
                </a:solidFill>
                <a:effectLst>
                  <a:outerShdw blurRad="38100" dist="38100" dir="2700000" algn="tl">
                    <a:srgbClr val="000000">
                      <a:alpha val="43137"/>
                    </a:srgbClr>
                  </a:outerShdw>
                </a:effectLst>
                <a:latin typeface="+mn-lt"/>
                <a:ea typeface="+mn-ea"/>
                <a:cs typeface="+mn-cs"/>
              </a:defRPr>
            </a:lvl3pPr>
            <a:lvl4pPr marL="1371600" indent="0" algn="ctr" defTabSz="914400" rtl="0" eaLnBrk="1" latinLnBrk="0" hangingPunct="1">
              <a:spcBef>
                <a:spcPct val="20000"/>
              </a:spcBef>
              <a:buSzPct val="60000"/>
              <a:buFont typeface="Wingdings" pitchFamily="2" charset="2"/>
              <a:buNone/>
              <a:defRPr sz="1600" kern="1200">
                <a:solidFill>
                  <a:schemeClr val="tx1">
                    <a:tint val="75000"/>
                  </a:schemeClr>
                </a:solidFill>
                <a:effectLst>
                  <a:outerShdw blurRad="38100" dist="38100" dir="2700000" algn="tl">
                    <a:srgbClr val="000000">
                      <a:alpha val="43137"/>
                    </a:srgbClr>
                  </a:outerShdw>
                </a:effectLst>
                <a:latin typeface="+mn-lt"/>
                <a:ea typeface="+mn-ea"/>
                <a:cs typeface="+mn-cs"/>
              </a:defRPr>
            </a:lvl4pPr>
            <a:lvl5pPr marL="1828800" indent="0" algn="ctr" defTabSz="914400" rtl="0" eaLnBrk="1" latinLnBrk="0" hangingPunct="1">
              <a:spcBef>
                <a:spcPct val="20000"/>
              </a:spcBef>
              <a:buSzPct val="60000"/>
              <a:buFont typeface="Wingdings" pitchFamily="2" charset="2"/>
              <a:buNone/>
              <a:defRPr sz="1500" kern="1200">
                <a:solidFill>
                  <a:schemeClr val="tx1">
                    <a:tint val="75000"/>
                  </a:schemeClr>
                </a:solidFill>
                <a:effectLst>
                  <a:outerShdw blurRad="38100" dist="38100" dir="2700000" algn="tl">
                    <a:srgbClr val="000000">
                      <a:alpha val="43137"/>
                    </a:srgbClr>
                  </a:outerShdw>
                </a:effectLst>
                <a:latin typeface="+mn-lt"/>
                <a:ea typeface="+mn-ea"/>
                <a:cs typeface="+mn-cs"/>
              </a:defRPr>
            </a:lvl5pPr>
            <a:lvl6pPr marL="22860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6pPr>
            <a:lvl7pPr marL="27432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7pPr>
            <a:lvl8pPr marL="32004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8pPr>
            <a:lvl9pPr marL="36576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9pPr>
          </a:lstStyle>
          <a:p>
            <a:pPr algn="r">
              <a:spcBef>
                <a:spcPts val="0"/>
              </a:spcBef>
              <a:defRPr/>
            </a:pPr>
            <a:r>
              <a:rPr lang="en-US" sz="2000" b="1" dirty="0"/>
              <a:t>Article 39: </a:t>
            </a:r>
            <a:r>
              <a:rPr lang="en-US" sz="2000" i="1" dirty="0"/>
              <a:t>Sewer System Expenditures</a:t>
            </a:r>
          </a:p>
          <a:p>
            <a:pPr algn="r">
              <a:spcBef>
                <a:spcPts val="0"/>
              </a:spcBef>
              <a:defRPr/>
            </a:pPr>
            <a:r>
              <a:rPr lang="en-US" sz="2000" b="1" dirty="0"/>
              <a:t>Article 40: </a:t>
            </a:r>
            <a:r>
              <a:rPr lang="en-US" sz="2000" i="1" dirty="0"/>
              <a:t>Sewer Improvement Fund Expenditures</a:t>
            </a:r>
          </a:p>
        </p:txBody>
      </p:sp>
    </p:spTree>
    <p:extLst>
      <p:ext uri="{BB962C8B-B14F-4D97-AF65-F5344CB8AC3E}">
        <p14:creationId xmlns:p14="http://schemas.microsoft.com/office/powerpoint/2010/main" val="3184250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557213" indent="-214313" eaLnBrk="0" hangingPunct="0">
              <a:defRPr>
                <a:solidFill>
                  <a:schemeClr val="tx1"/>
                </a:solidFill>
                <a:latin typeface="Arial" panose="020B0604020202020204" pitchFamily="34" charset="0"/>
              </a:defRPr>
            </a:lvl2pPr>
            <a:lvl3pPr marL="857250" indent="-171450" eaLnBrk="0" hangingPunct="0">
              <a:defRPr>
                <a:solidFill>
                  <a:schemeClr val="tx1"/>
                </a:solidFill>
                <a:latin typeface="Arial" panose="020B0604020202020204" pitchFamily="34" charset="0"/>
              </a:defRPr>
            </a:lvl3pPr>
            <a:lvl4pPr marL="1200150" indent="-171450" eaLnBrk="0" hangingPunct="0">
              <a:defRPr>
                <a:solidFill>
                  <a:schemeClr val="tx1"/>
                </a:solidFill>
                <a:latin typeface="Arial" panose="020B0604020202020204" pitchFamily="34" charset="0"/>
              </a:defRPr>
            </a:lvl4pPr>
            <a:lvl5pPr marL="1543050" indent="-171450" eaLnBrk="0" hangingPunct="0">
              <a:defRPr>
                <a:solidFill>
                  <a:schemeClr val="tx1"/>
                </a:solidFill>
                <a:latin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94897F5-E549-46A0-B63E-CEB9E72C0750}" type="slidenum">
              <a:rPr lang="en-US" altLang="en-US">
                <a:solidFill>
                  <a:srgbClr val="FFFFFF"/>
                </a:solidFill>
              </a:rPr>
              <a:pPr eaLnBrk="1" hangingPunct="1"/>
              <a:t>21</a:t>
            </a:fld>
            <a:endParaRPr lang="en-US" altLang="en-US" dirty="0">
              <a:solidFill>
                <a:srgbClr val="FFFFFF"/>
              </a:solidFill>
            </a:endParaRPr>
          </a:p>
        </p:txBody>
      </p:sp>
      <p:graphicFrame>
        <p:nvGraphicFramePr>
          <p:cNvPr id="4" name="Chart 7"/>
          <p:cNvGraphicFramePr>
            <a:graphicFrameLocks/>
          </p:cNvGraphicFramePr>
          <p:nvPr>
            <p:extLst>
              <p:ext uri="{D42A27DB-BD31-4B8C-83A1-F6EECF244321}">
                <p14:modId xmlns:p14="http://schemas.microsoft.com/office/powerpoint/2010/main" val="813150132"/>
              </p:ext>
            </p:extLst>
          </p:nvPr>
        </p:nvGraphicFramePr>
        <p:xfrm>
          <a:off x="546499" y="1200150"/>
          <a:ext cx="8229600" cy="3429000"/>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361950"/>
            <a:ext cx="1100949" cy="1097280"/>
          </a:xfrm>
          <a:prstGeom prst="ellipse">
            <a:avLst/>
          </a:prstGeom>
        </p:spPr>
      </p:pic>
      <p:sp>
        <p:nvSpPr>
          <p:cNvPr id="8" name="Rectangle 3"/>
          <p:cNvSpPr txBox="1">
            <a:spLocks noChangeArrowheads="1"/>
          </p:cNvSpPr>
          <p:nvPr/>
        </p:nvSpPr>
        <p:spPr>
          <a:xfrm>
            <a:off x="2971800" y="505183"/>
            <a:ext cx="5804299" cy="810815"/>
          </a:xfrm>
          <a:prstGeom prst="rect">
            <a:avLst/>
          </a:prstGeom>
        </p:spPr>
        <p:txBody>
          <a:bodyPr anchor="ctr">
            <a:normAutofit/>
          </a:bodyPr>
          <a:lstStyle>
            <a:lvl1pPr marL="0" indent="0" algn="l" defTabSz="914400" rtl="0" eaLnBrk="1" latinLnBrk="0" hangingPunct="1">
              <a:spcBef>
                <a:spcPct val="20000"/>
              </a:spcBef>
              <a:spcAft>
                <a:spcPts val="0"/>
              </a:spcAft>
              <a:buSzPct val="60000"/>
              <a:buFont typeface="Wingdings" pitchFamily="2" charset="2"/>
              <a:buNone/>
              <a:defRPr sz="2100" kern="1200">
                <a:solidFill>
                  <a:schemeClr val="tx1"/>
                </a:solidFill>
                <a:effectLst>
                  <a:outerShdw blurRad="38100" dist="38100" dir="2700000" algn="tl">
                    <a:srgbClr val="000000">
                      <a:alpha val="43137"/>
                    </a:srgbClr>
                  </a:outerShdw>
                </a:effectLst>
                <a:latin typeface="+mn-lt"/>
                <a:ea typeface="+mn-ea"/>
                <a:cs typeface="+mn-cs"/>
              </a:defRPr>
            </a:lvl1pPr>
            <a:lvl2pPr marL="457200" indent="0" algn="ctr" defTabSz="914400" rtl="0" eaLnBrk="1" latinLnBrk="0" hangingPunct="1">
              <a:spcBef>
                <a:spcPct val="20000"/>
              </a:spcBef>
              <a:buSzPct val="60000"/>
              <a:buFont typeface="Wingdings" pitchFamily="2" charset="2"/>
              <a:buNone/>
              <a:defRPr sz="1900" kern="1200">
                <a:solidFill>
                  <a:schemeClr val="tx1">
                    <a:tint val="75000"/>
                  </a:schemeClr>
                </a:solidFill>
                <a:effectLst>
                  <a:outerShdw blurRad="38100" dist="38100" dir="2700000" algn="tl">
                    <a:srgbClr val="000000">
                      <a:alpha val="43137"/>
                    </a:srgbClr>
                  </a:outerShdw>
                </a:effectLst>
                <a:latin typeface="+mn-lt"/>
                <a:ea typeface="+mn-ea"/>
                <a:cs typeface="+mn-cs"/>
              </a:defRPr>
            </a:lvl2pPr>
            <a:lvl3pPr marL="914400" indent="0" algn="ctr" defTabSz="914400" rtl="0" eaLnBrk="1" latinLnBrk="0" hangingPunct="1">
              <a:spcBef>
                <a:spcPct val="20000"/>
              </a:spcBef>
              <a:buSzPct val="60000"/>
              <a:buFont typeface="Wingdings" pitchFamily="2" charset="2"/>
              <a:buNone/>
              <a:defRPr sz="1700" kern="1200">
                <a:solidFill>
                  <a:schemeClr val="tx1">
                    <a:tint val="75000"/>
                  </a:schemeClr>
                </a:solidFill>
                <a:effectLst>
                  <a:outerShdw blurRad="38100" dist="38100" dir="2700000" algn="tl">
                    <a:srgbClr val="000000">
                      <a:alpha val="43137"/>
                    </a:srgbClr>
                  </a:outerShdw>
                </a:effectLst>
                <a:latin typeface="+mn-lt"/>
                <a:ea typeface="+mn-ea"/>
                <a:cs typeface="+mn-cs"/>
              </a:defRPr>
            </a:lvl3pPr>
            <a:lvl4pPr marL="1371600" indent="0" algn="ctr" defTabSz="914400" rtl="0" eaLnBrk="1" latinLnBrk="0" hangingPunct="1">
              <a:spcBef>
                <a:spcPct val="20000"/>
              </a:spcBef>
              <a:buSzPct val="60000"/>
              <a:buFont typeface="Wingdings" pitchFamily="2" charset="2"/>
              <a:buNone/>
              <a:defRPr sz="1600" kern="1200">
                <a:solidFill>
                  <a:schemeClr val="tx1">
                    <a:tint val="75000"/>
                  </a:schemeClr>
                </a:solidFill>
                <a:effectLst>
                  <a:outerShdw blurRad="38100" dist="38100" dir="2700000" algn="tl">
                    <a:srgbClr val="000000">
                      <a:alpha val="43137"/>
                    </a:srgbClr>
                  </a:outerShdw>
                </a:effectLst>
                <a:latin typeface="+mn-lt"/>
                <a:ea typeface="+mn-ea"/>
                <a:cs typeface="+mn-cs"/>
              </a:defRPr>
            </a:lvl4pPr>
            <a:lvl5pPr marL="1828800" indent="0" algn="ctr" defTabSz="914400" rtl="0" eaLnBrk="1" latinLnBrk="0" hangingPunct="1">
              <a:spcBef>
                <a:spcPct val="20000"/>
              </a:spcBef>
              <a:buSzPct val="60000"/>
              <a:buFont typeface="Wingdings" pitchFamily="2" charset="2"/>
              <a:buNone/>
              <a:defRPr sz="1500" kern="1200">
                <a:solidFill>
                  <a:schemeClr val="tx1">
                    <a:tint val="75000"/>
                  </a:schemeClr>
                </a:solidFill>
                <a:effectLst>
                  <a:outerShdw blurRad="38100" dist="38100" dir="2700000" algn="tl">
                    <a:srgbClr val="000000">
                      <a:alpha val="43137"/>
                    </a:srgbClr>
                  </a:outerShdw>
                </a:effectLst>
                <a:latin typeface="+mn-lt"/>
                <a:ea typeface="+mn-ea"/>
                <a:cs typeface="+mn-cs"/>
              </a:defRPr>
            </a:lvl5pPr>
            <a:lvl6pPr marL="22860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6pPr>
            <a:lvl7pPr marL="27432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7pPr>
            <a:lvl8pPr marL="32004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8pPr>
            <a:lvl9pPr marL="36576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9pPr>
          </a:lstStyle>
          <a:p>
            <a:pPr algn="r">
              <a:spcBef>
                <a:spcPts val="0"/>
              </a:spcBef>
              <a:defRPr/>
            </a:pPr>
            <a:r>
              <a:rPr lang="en-US" sz="2000" b="1" dirty="0"/>
              <a:t>Article 39: </a:t>
            </a:r>
            <a:r>
              <a:rPr lang="en-US" sz="2000" i="1" dirty="0"/>
              <a:t>Sewer System Expenditures</a:t>
            </a:r>
          </a:p>
          <a:p>
            <a:pPr algn="r">
              <a:spcBef>
                <a:spcPts val="0"/>
              </a:spcBef>
              <a:defRPr/>
            </a:pPr>
            <a:r>
              <a:rPr lang="en-US" sz="2000" b="1" dirty="0"/>
              <a:t>Article 40: </a:t>
            </a:r>
            <a:r>
              <a:rPr lang="en-US" sz="2000" i="1" dirty="0"/>
              <a:t>Sewer Improvement Fund Expenditures</a:t>
            </a:r>
          </a:p>
        </p:txBody>
      </p:sp>
    </p:spTree>
    <p:extLst>
      <p:ext uri="{BB962C8B-B14F-4D97-AF65-F5344CB8AC3E}">
        <p14:creationId xmlns:p14="http://schemas.microsoft.com/office/powerpoint/2010/main" val="3375059386"/>
      </p:ext>
    </p:extLst>
  </p:cSld>
  <p:clrMapOvr>
    <a:masterClrMapping/>
  </p:clrMapOvr>
  <p:transition spd="med">
    <p:wipe dir="r"/>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743200" y="685800"/>
            <a:ext cx="4400550" cy="1428750"/>
          </a:xfrm>
        </p:spPr>
        <p:txBody>
          <a:bodyPr/>
          <a:lstStyle/>
          <a:p>
            <a:pPr eaLnBrk="1" hangingPunct="1"/>
            <a:r>
              <a:rPr lang="en-US" altLang="en-US" sz="2700" b="1" dirty="0"/>
              <a:t> </a:t>
            </a:r>
          </a:p>
        </p:txBody>
      </p:sp>
      <p:pic>
        <p:nvPicPr>
          <p:cNvPr id="7" name="Picture 6" descr="king county 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2489" y="1435826"/>
            <a:ext cx="3716762"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1"/>
          <p:cNvSpPr txBox="1">
            <a:spLocks noChangeArrowheads="1"/>
          </p:cNvSpPr>
          <p:nvPr/>
        </p:nvSpPr>
        <p:spPr bwMode="auto">
          <a:xfrm>
            <a:off x="4419600" y="4192633"/>
            <a:ext cx="221099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en-US" sz="750" dirty="0">
                <a:latin typeface="+mn-lt"/>
              </a:rPr>
              <a:t>King County, Washington, Department of Natural Resources and Parks</a:t>
            </a:r>
          </a:p>
        </p:txBody>
      </p:sp>
      <p:sp>
        <p:nvSpPr>
          <p:cNvPr id="3" name="Slide Number Placeholder 2"/>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557213" indent="-214313" eaLnBrk="0" hangingPunct="0">
              <a:defRPr>
                <a:solidFill>
                  <a:schemeClr val="tx1"/>
                </a:solidFill>
                <a:latin typeface="Arial" panose="020B0604020202020204" pitchFamily="34" charset="0"/>
              </a:defRPr>
            </a:lvl2pPr>
            <a:lvl3pPr marL="857250" indent="-171450" eaLnBrk="0" hangingPunct="0">
              <a:defRPr>
                <a:solidFill>
                  <a:schemeClr val="tx1"/>
                </a:solidFill>
                <a:latin typeface="Arial" panose="020B0604020202020204" pitchFamily="34" charset="0"/>
              </a:defRPr>
            </a:lvl3pPr>
            <a:lvl4pPr marL="1200150" indent="-171450" eaLnBrk="0" hangingPunct="0">
              <a:defRPr>
                <a:solidFill>
                  <a:schemeClr val="tx1"/>
                </a:solidFill>
                <a:latin typeface="Arial" panose="020B0604020202020204" pitchFamily="34" charset="0"/>
              </a:defRPr>
            </a:lvl4pPr>
            <a:lvl5pPr marL="1543050" indent="-171450" eaLnBrk="0" hangingPunct="0">
              <a:defRPr>
                <a:solidFill>
                  <a:schemeClr val="tx1"/>
                </a:solidFill>
                <a:latin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5BEE657-C5F6-495E-B0EA-6A35680E95CB}" type="slidenum">
              <a:rPr lang="en-US" altLang="en-US">
                <a:solidFill>
                  <a:srgbClr val="FFFFFF"/>
                </a:solidFill>
              </a:rPr>
              <a:pPr eaLnBrk="1" hangingPunct="1"/>
              <a:t>22</a:t>
            </a:fld>
            <a:endParaRPr lang="en-US" altLang="en-US" dirty="0">
              <a:solidFill>
                <a:srgbClr val="FFFFFF"/>
              </a:solidFil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361950"/>
            <a:ext cx="1100949" cy="1097280"/>
          </a:xfrm>
          <a:prstGeom prst="ellipse">
            <a:avLst/>
          </a:prstGeom>
        </p:spPr>
      </p:pic>
      <p:sp>
        <p:nvSpPr>
          <p:cNvPr id="10" name="Rectangle 3"/>
          <p:cNvSpPr txBox="1">
            <a:spLocks noChangeArrowheads="1"/>
          </p:cNvSpPr>
          <p:nvPr/>
        </p:nvSpPr>
        <p:spPr>
          <a:xfrm>
            <a:off x="2971800" y="505183"/>
            <a:ext cx="5804299" cy="810815"/>
          </a:xfrm>
          <a:prstGeom prst="rect">
            <a:avLst/>
          </a:prstGeom>
        </p:spPr>
        <p:txBody>
          <a:bodyPr anchor="ctr">
            <a:normAutofit/>
          </a:bodyPr>
          <a:lstStyle>
            <a:lvl1pPr marL="0" indent="0" algn="l" defTabSz="914400" rtl="0" eaLnBrk="1" latinLnBrk="0" hangingPunct="1">
              <a:spcBef>
                <a:spcPct val="20000"/>
              </a:spcBef>
              <a:spcAft>
                <a:spcPts val="0"/>
              </a:spcAft>
              <a:buSzPct val="60000"/>
              <a:buFont typeface="Wingdings" pitchFamily="2" charset="2"/>
              <a:buNone/>
              <a:defRPr sz="2100" kern="1200">
                <a:solidFill>
                  <a:schemeClr val="tx1"/>
                </a:solidFill>
                <a:effectLst>
                  <a:outerShdw blurRad="38100" dist="38100" dir="2700000" algn="tl">
                    <a:srgbClr val="000000">
                      <a:alpha val="43137"/>
                    </a:srgbClr>
                  </a:outerShdw>
                </a:effectLst>
                <a:latin typeface="+mn-lt"/>
                <a:ea typeface="+mn-ea"/>
                <a:cs typeface="+mn-cs"/>
              </a:defRPr>
            </a:lvl1pPr>
            <a:lvl2pPr marL="457200" indent="0" algn="ctr" defTabSz="914400" rtl="0" eaLnBrk="1" latinLnBrk="0" hangingPunct="1">
              <a:spcBef>
                <a:spcPct val="20000"/>
              </a:spcBef>
              <a:buSzPct val="60000"/>
              <a:buFont typeface="Wingdings" pitchFamily="2" charset="2"/>
              <a:buNone/>
              <a:defRPr sz="1900" kern="1200">
                <a:solidFill>
                  <a:schemeClr val="tx1">
                    <a:tint val="75000"/>
                  </a:schemeClr>
                </a:solidFill>
                <a:effectLst>
                  <a:outerShdw blurRad="38100" dist="38100" dir="2700000" algn="tl">
                    <a:srgbClr val="000000">
                      <a:alpha val="43137"/>
                    </a:srgbClr>
                  </a:outerShdw>
                </a:effectLst>
                <a:latin typeface="+mn-lt"/>
                <a:ea typeface="+mn-ea"/>
                <a:cs typeface="+mn-cs"/>
              </a:defRPr>
            </a:lvl2pPr>
            <a:lvl3pPr marL="914400" indent="0" algn="ctr" defTabSz="914400" rtl="0" eaLnBrk="1" latinLnBrk="0" hangingPunct="1">
              <a:spcBef>
                <a:spcPct val="20000"/>
              </a:spcBef>
              <a:buSzPct val="60000"/>
              <a:buFont typeface="Wingdings" pitchFamily="2" charset="2"/>
              <a:buNone/>
              <a:defRPr sz="1700" kern="1200">
                <a:solidFill>
                  <a:schemeClr val="tx1">
                    <a:tint val="75000"/>
                  </a:schemeClr>
                </a:solidFill>
                <a:effectLst>
                  <a:outerShdw blurRad="38100" dist="38100" dir="2700000" algn="tl">
                    <a:srgbClr val="000000">
                      <a:alpha val="43137"/>
                    </a:srgbClr>
                  </a:outerShdw>
                </a:effectLst>
                <a:latin typeface="+mn-lt"/>
                <a:ea typeface="+mn-ea"/>
                <a:cs typeface="+mn-cs"/>
              </a:defRPr>
            </a:lvl3pPr>
            <a:lvl4pPr marL="1371600" indent="0" algn="ctr" defTabSz="914400" rtl="0" eaLnBrk="1" latinLnBrk="0" hangingPunct="1">
              <a:spcBef>
                <a:spcPct val="20000"/>
              </a:spcBef>
              <a:buSzPct val="60000"/>
              <a:buFont typeface="Wingdings" pitchFamily="2" charset="2"/>
              <a:buNone/>
              <a:defRPr sz="1600" kern="1200">
                <a:solidFill>
                  <a:schemeClr val="tx1">
                    <a:tint val="75000"/>
                  </a:schemeClr>
                </a:solidFill>
                <a:effectLst>
                  <a:outerShdw blurRad="38100" dist="38100" dir="2700000" algn="tl">
                    <a:srgbClr val="000000">
                      <a:alpha val="43137"/>
                    </a:srgbClr>
                  </a:outerShdw>
                </a:effectLst>
                <a:latin typeface="+mn-lt"/>
                <a:ea typeface="+mn-ea"/>
                <a:cs typeface="+mn-cs"/>
              </a:defRPr>
            </a:lvl4pPr>
            <a:lvl5pPr marL="1828800" indent="0" algn="ctr" defTabSz="914400" rtl="0" eaLnBrk="1" latinLnBrk="0" hangingPunct="1">
              <a:spcBef>
                <a:spcPct val="20000"/>
              </a:spcBef>
              <a:buSzPct val="60000"/>
              <a:buFont typeface="Wingdings" pitchFamily="2" charset="2"/>
              <a:buNone/>
              <a:defRPr sz="1500" kern="1200">
                <a:solidFill>
                  <a:schemeClr val="tx1">
                    <a:tint val="75000"/>
                  </a:schemeClr>
                </a:solidFill>
                <a:effectLst>
                  <a:outerShdw blurRad="38100" dist="38100" dir="2700000" algn="tl">
                    <a:srgbClr val="000000">
                      <a:alpha val="43137"/>
                    </a:srgbClr>
                  </a:outerShdw>
                </a:effectLst>
                <a:latin typeface="+mn-lt"/>
                <a:ea typeface="+mn-ea"/>
                <a:cs typeface="+mn-cs"/>
              </a:defRPr>
            </a:lvl5pPr>
            <a:lvl6pPr marL="22860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6pPr>
            <a:lvl7pPr marL="27432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7pPr>
            <a:lvl8pPr marL="32004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8pPr>
            <a:lvl9pPr marL="36576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9pPr>
          </a:lstStyle>
          <a:p>
            <a:pPr algn="r">
              <a:spcBef>
                <a:spcPts val="0"/>
              </a:spcBef>
              <a:defRPr/>
            </a:pPr>
            <a:r>
              <a:rPr lang="en-US" sz="2000" b="1" dirty="0"/>
              <a:t>Article 39: </a:t>
            </a:r>
            <a:r>
              <a:rPr lang="en-US" sz="2000" i="1" dirty="0"/>
              <a:t>Sewer System Expenditures</a:t>
            </a:r>
          </a:p>
          <a:p>
            <a:pPr algn="r">
              <a:spcBef>
                <a:spcPts val="0"/>
              </a:spcBef>
              <a:defRPr/>
            </a:pPr>
            <a:r>
              <a:rPr lang="en-US" sz="2000" b="1" dirty="0"/>
              <a:t>Article 40: </a:t>
            </a:r>
            <a:r>
              <a:rPr lang="en-US" sz="2000" i="1" dirty="0"/>
              <a:t>Sewer Improvement Fund Expenditures</a:t>
            </a:r>
          </a:p>
        </p:txBody>
      </p:sp>
    </p:spTree>
    <p:extLst>
      <p:ext uri="{BB962C8B-B14F-4D97-AF65-F5344CB8AC3E}">
        <p14:creationId xmlns:p14="http://schemas.microsoft.com/office/powerpoint/2010/main" val="138488864"/>
      </p:ext>
    </p:extLst>
  </p:cSld>
  <p:clrMapOvr>
    <a:masterClrMapping/>
  </p:clrMapOvr>
  <p:transition spd="med">
    <p:wipe dir="r"/>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931474" y="1570435"/>
            <a:ext cx="6553200" cy="3352800"/>
          </a:xfrm>
        </p:spPr>
        <p:txBody>
          <a:bodyPr>
            <a:noAutofit/>
          </a:bodyPr>
          <a:lstStyle/>
          <a:p>
            <a:pPr marL="346472" lvl="1" indent="0">
              <a:lnSpc>
                <a:spcPct val="110000"/>
              </a:lnSpc>
              <a:spcAft>
                <a:spcPct val="50000"/>
              </a:spcAft>
              <a:buNone/>
              <a:tabLst>
                <a:tab pos="2014538" algn="l"/>
              </a:tabLst>
            </a:pPr>
            <a:r>
              <a:rPr lang="en-US" sz="2000" b="1" dirty="0"/>
              <a:t>FY24 – Operations &amp; Maintenance Plan</a:t>
            </a:r>
          </a:p>
          <a:p>
            <a:pPr marL="346472" lvl="1" indent="0">
              <a:lnSpc>
                <a:spcPct val="110000"/>
              </a:lnSpc>
              <a:spcAft>
                <a:spcPct val="50000"/>
              </a:spcAft>
              <a:buNone/>
              <a:tabLst>
                <a:tab pos="2014538" algn="l"/>
              </a:tabLst>
            </a:pPr>
            <a:r>
              <a:rPr lang="en-US" altLang="en-US" sz="2000" dirty="0"/>
              <a:t>Proposed Expenditures </a:t>
            </a:r>
            <a:r>
              <a:rPr lang="en-US" altLang="en-US" sz="2000" dirty="0">
                <a:sym typeface="Wingdings" panose="05000000000000000000" pitchFamily="2" charset="2"/>
              </a:rPr>
              <a:t>-</a:t>
            </a:r>
            <a:r>
              <a:rPr lang="en-US" altLang="en-US" sz="2000" dirty="0"/>
              <a:t> $ 3,623,124</a:t>
            </a:r>
          </a:p>
          <a:p>
            <a:pPr marL="561975" lvl="2" indent="0">
              <a:spcBef>
                <a:spcPct val="0"/>
              </a:spcBef>
              <a:spcAft>
                <a:spcPct val="25000"/>
              </a:spcAft>
              <a:buNone/>
              <a:tabLst>
                <a:tab pos="1998663" algn="l"/>
                <a:tab pos="2286000" algn="l"/>
              </a:tabLst>
            </a:pPr>
            <a:r>
              <a:rPr lang="en-US" altLang="en-US" sz="2000" dirty="0"/>
              <a:t>$    1,210,834  - Depreciation </a:t>
            </a:r>
          </a:p>
          <a:p>
            <a:pPr marL="561975" lvl="2" indent="0">
              <a:spcBef>
                <a:spcPct val="0"/>
              </a:spcBef>
              <a:spcAft>
                <a:spcPct val="25000"/>
              </a:spcAft>
              <a:buNone/>
              <a:tabLst>
                <a:tab pos="1998663" algn="l"/>
                <a:tab pos="2286000" algn="l"/>
              </a:tabLst>
            </a:pPr>
            <a:r>
              <a:rPr lang="en-US" altLang="en-US" sz="2000" dirty="0"/>
              <a:t>$    1,211,227  - Treatment Plant </a:t>
            </a:r>
          </a:p>
          <a:p>
            <a:pPr marL="561975" lvl="2" indent="0">
              <a:spcBef>
                <a:spcPct val="0"/>
              </a:spcBef>
              <a:spcAft>
                <a:spcPct val="25000"/>
              </a:spcAft>
              <a:buNone/>
              <a:tabLst>
                <a:tab pos="1998663" algn="l"/>
                <a:tab pos="2286000" algn="l"/>
              </a:tabLst>
            </a:pPr>
            <a:r>
              <a:rPr lang="en-US" altLang="en-US" sz="2000" dirty="0"/>
              <a:t>$       923,408	 - Pumping &amp; Collection System </a:t>
            </a:r>
          </a:p>
          <a:p>
            <a:pPr marL="561975" lvl="2" indent="0">
              <a:spcBef>
                <a:spcPct val="0"/>
              </a:spcBef>
              <a:spcAft>
                <a:spcPct val="25000"/>
              </a:spcAft>
              <a:buNone/>
              <a:tabLst>
                <a:tab pos="1998663" algn="l"/>
                <a:tab pos="2286000" algn="l"/>
              </a:tabLst>
            </a:pPr>
            <a:r>
              <a:rPr lang="en-US" altLang="en-US" sz="2000" dirty="0"/>
              <a:t>$       277,656	 - General Fund Services</a:t>
            </a:r>
          </a:p>
        </p:txBody>
      </p:sp>
      <p:sp>
        <p:nvSpPr>
          <p:cNvPr id="3" name="Slide Number Placeholder 2"/>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557213" indent="-214313" eaLnBrk="0" hangingPunct="0">
              <a:defRPr>
                <a:solidFill>
                  <a:schemeClr val="tx1"/>
                </a:solidFill>
                <a:latin typeface="Arial" panose="020B0604020202020204" pitchFamily="34" charset="0"/>
              </a:defRPr>
            </a:lvl2pPr>
            <a:lvl3pPr marL="857250" indent="-171450" eaLnBrk="0" hangingPunct="0">
              <a:defRPr>
                <a:solidFill>
                  <a:schemeClr val="tx1"/>
                </a:solidFill>
                <a:latin typeface="Arial" panose="020B0604020202020204" pitchFamily="34" charset="0"/>
              </a:defRPr>
            </a:lvl3pPr>
            <a:lvl4pPr marL="1200150" indent="-171450" eaLnBrk="0" hangingPunct="0">
              <a:defRPr>
                <a:solidFill>
                  <a:schemeClr val="tx1"/>
                </a:solidFill>
                <a:latin typeface="Arial" panose="020B0604020202020204" pitchFamily="34" charset="0"/>
              </a:defRPr>
            </a:lvl4pPr>
            <a:lvl5pPr marL="1543050" indent="-171450" eaLnBrk="0" hangingPunct="0">
              <a:defRPr>
                <a:solidFill>
                  <a:schemeClr val="tx1"/>
                </a:solidFill>
                <a:latin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457C17D-82FE-4DEF-9FE5-9C2C5B2A2603}" type="slidenum">
              <a:rPr lang="en-US" altLang="en-US">
                <a:solidFill>
                  <a:srgbClr val="FFFFFF"/>
                </a:solidFill>
              </a:rPr>
              <a:pPr eaLnBrk="1" hangingPunct="1"/>
              <a:t>23</a:t>
            </a:fld>
            <a:endParaRPr lang="en-US" altLang="en-US" dirty="0">
              <a:solidFill>
                <a:srgbClr val="FFFFFF"/>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61950"/>
            <a:ext cx="1100949" cy="1097280"/>
          </a:xfrm>
          <a:prstGeom prst="ellipse">
            <a:avLst/>
          </a:prstGeom>
        </p:spPr>
      </p:pic>
      <p:sp>
        <p:nvSpPr>
          <p:cNvPr id="8" name="Rectangle 3"/>
          <p:cNvSpPr txBox="1">
            <a:spLocks noChangeArrowheads="1"/>
          </p:cNvSpPr>
          <p:nvPr/>
        </p:nvSpPr>
        <p:spPr>
          <a:xfrm>
            <a:off x="2971800" y="505183"/>
            <a:ext cx="5804299" cy="810815"/>
          </a:xfrm>
          <a:prstGeom prst="rect">
            <a:avLst/>
          </a:prstGeom>
        </p:spPr>
        <p:txBody>
          <a:bodyPr anchor="ctr">
            <a:normAutofit/>
          </a:bodyPr>
          <a:lstStyle>
            <a:lvl1pPr marL="0" indent="0" algn="l" defTabSz="914400" rtl="0" eaLnBrk="1" latinLnBrk="0" hangingPunct="1">
              <a:spcBef>
                <a:spcPct val="20000"/>
              </a:spcBef>
              <a:spcAft>
                <a:spcPts val="0"/>
              </a:spcAft>
              <a:buSzPct val="60000"/>
              <a:buFont typeface="Wingdings" pitchFamily="2" charset="2"/>
              <a:buNone/>
              <a:defRPr sz="2100" kern="1200">
                <a:solidFill>
                  <a:schemeClr val="tx1"/>
                </a:solidFill>
                <a:effectLst>
                  <a:outerShdw blurRad="38100" dist="38100" dir="2700000" algn="tl">
                    <a:srgbClr val="000000">
                      <a:alpha val="43137"/>
                    </a:srgbClr>
                  </a:outerShdw>
                </a:effectLst>
                <a:latin typeface="+mn-lt"/>
                <a:ea typeface="+mn-ea"/>
                <a:cs typeface="+mn-cs"/>
              </a:defRPr>
            </a:lvl1pPr>
            <a:lvl2pPr marL="457200" indent="0" algn="ctr" defTabSz="914400" rtl="0" eaLnBrk="1" latinLnBrk="0" hangingPunct="1">
              <a:spcBef>
                <a:spcPct val="20000"/>
              </a:spcBef>
              <a:buSzPct val="60000"/>
              <a:buFont typeface="Wingdings" pitchFamily="2" charset="2"/>
              <a:buNone/>
              <a:defRPr sz="1900" kern="1200">
                <a:solidFill>
                  <a:schemeClr val="tx1">
                    <a:tint val="75000"/>
                  </a:schemeClr>
                </a:solidFill>
                <a:effectLst>
                  <a:outerShdw blurRad="38100" dist="38100" dir="2700000" algn="tl">
                    <a:srgbClr val="000000">
                      <a:alpha val="43137"/>
                    </a:srgbClr>
                  </a:outerShdw>
                </a:effectLst>
                <a:latin typeface="+mn-lt"/>
                <a:ea typeface="+mn-ea"/>
                <a:cs typeface="+mn-cs"/>
              </a:defRPr>
            </a:lvl2pPr>
            <a:lvl3pPr marL="914400" indent="0" algn="ctr" defTabSz="914400" rtl="0" eaLnBrk="1" latinLnBrk="0" hangingPunct="1">
              <a:spcBef>
                <a:spcPct val="20000"/>
              </a:spcBef>
              <a:buSzPct val="60000"/>
              <a:buFont typeface="Wingdings" pitchFamily="2" charset="2"/>
              <a:buNone/>
              <a:defRPr sz="1700" kern="1200">
                <a:solidFill>
                  <a:schemeClr val="tx1">
                    <a:tint val="75000"/>
                  </a:schemeClr>
                </a:solidFill>
                <a:effectLst>
                  <a:outerShdw blurRad="38100" dist="38100" dir="2700000" algn="tl">
                    <a:srgbClr val="000000">
                      <a:alpha val="43137"/>
                    </a:srgbClr>
                  </a:outerShdw>
                </a:effectLst>
                <a:latin typeface="+mn-lt"/>
                <a:ea typeface="+mn-ea"/>
                <a:cs typeface="+mn-cs"/>
              </a:defRPr>
            </a:lvl3pPr>
            <a:lvl4pPr marL="1371600" indent="0" algn="ctr" defTabSz="914400" rtl="0" eaLnBrk="1" latinLnBrk="0" hangingPunct="1">
              <a:spcBef>
                <a:spcPct val="20000"/>
              </a:spcBef>
              <a:buSzPct val="60000"/>
              <a:buFont typeface="Wingdings" pitchFamily="2" charset="2"/>
              <a:buNone/>
              <a:defRPr sz="1600" kern="1200">
                <a:solidFill>
                  <a:schemeClr val="tx1">
                    <a:tint val="75000"/>
                  </a:schemeClr>
                </a:solidFill>
                <a:effectLst>
                  <a:outerShdw blurRad="38100" dist="38100" dir="2700000" algn="tl">
                    <a:srgbClr val="000000">
                      <a:alpha val="43137"/>
                    </a:srgbClr>
                  </a:outerShdw>
                </a:effectLst>
                <a:latin typeface="+mn-lt"/>
                <a:ea typeface="+mn-ea"/>
                <a:cs typeface="+mn-cs"/>
              </a:defRPr>
            </a:lvl4pPr>
            <a:lvl5pPr marL="1828800" indent="0" algn="ctr" defTabSz="914400" rtl="0" eaLnBrk="1" latinLnBrk="0" hangingPunct="1">
              <a:spcBef>
                <a:spcPct val="20000"/>
              </a:spcBef>
              <a:buSzPct val="60000"/>
              <a:buFont typeface="Wingdings" pitchFamily="2" charset="2"/>
              <a:buNone/>
              <a:defRPr sz="1500" kern="1200">
                <a:solidFill>
                  <a:schemeClr val="tx1">
                    <a:tint val="75000"/>
                  </a:schemeClr>
                </a:solidFill>
                <a:effectLst>
                  <a:outerShdw blurRad="38100" dist="38100" dir="2700000" algn="tl">
                    <a:srgbClr val="000000">
                      <a:alpha val="43137"/>
                    </a:srgbClr>
                  </a:outerShdw>
                </a:effectLst>
                <a:latin typeface="+mn-lt"/>
                <a:ea typeface="+mn-ea"/>
                <a:cs typeface="+mn-cs"/>
              </a:defRPr>
            </a:lvl5pPr>
            <a:lvl6pPr marL="22860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6pPr>
            <a:lvl7pPr marL="27432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7pPr>
            <a:lvl8pPr marL="32004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8pPr>
            <a:lvl9pPr marL="36576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9pPr>
          </a:lstStyle>
          <a:p>
            <a:pPr algn="r">
              <a:spcBef>
                <a:spcPts val="0"/>
              </a:spcBef>
              <a:defRPr/>
            </a:pPr>
            <a:r>
              <a:rPr lang="en-US" sz="2000" b="1" dirty="0"/>
              <a:t>Article 39: </a:t>
            </a:r>
            <a:r>
              <a:rPr lang="en-US" sz="2000" i="1" dirty="0"/>
              <a:t>Sewer System Expenditures</a:t>
            </a:r>
          </a:p>
          <a:p>
            <a:pPr algn="r">
              <a:spcBef>
                <a:spcPts val="0"/>
              </a:spcBef>
              <a:defRPr/>
            </a:pPr>
            <a:r>
              <a:rPr lang="en-US" sz="2000" b="1" dirty="0"/>
              <a:t>Article 40: </a:t>
            </a:r>
            <a:r>
              <a:rPr lang="en-US" sz="2000" i="1" dirty="0"/>
              <a:t>Sewer Improvement Fund Expenditures</a:t>
            </a:r>
          </a:p>
        </p:txBody>
      </p:sp>
    </p:spTree>
    <p:extLst>
      <p:ext uri="{BB962C8B-B14F-4D97-AF65-F5344CB8AC3E}">
        <p14:creationId xmlns:p14="http://schemas.microsoft.com/office/powerpoint/2010/main" val="2137252866"/>
      </p:ext>
    </p:extLst>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557213" indent="-214313" eaLnBrk="0" hangingPunct="0">
              <a:defRPr>
                <a:solidFill>
                  <a:schemeClr val="tx1"/>
                </a:solidFill>
                <a:latin typeface="Arial" panose="020B0604020202020204" pitchFamily="34" charset="0"/>
              </a:defRPr>
            </a:lvl2pPr>
            <a:lvl3pPr marL="857250" indent="-171450" eaLnBrk="0" hangingPunct="0">
              <a:defRPr>
                <a:solidFill>
                  <a:schemeClr val="tx1"/>
                </a:solidFill>
                <a:latin typeface="Arial" panose="020B0604020202020204" pitchFamily="34" charset="0"/>
              </a:defRPr>
            </a:lvl3pPr>
            <a:lvl4pPr marL="1200150" indent="-171450" eaLnBrk="0" hangingPunct="0">
              <a:defRPr>
                <a:solidFill>
                  <a:schemeClr val="tx1"/>
                </a:solidFill>
                <a:latin typeface="Arial" panose="020B0604020202020204" pitchFamily="34" charset="0"/>
              </a:defRPr>
            </a:lvl4pPr>
            <a:lvl5pPr marL="1543050" indent="-171450" eaLnBrk="0" hangingPunct="0">
              <a:defRPr>
                <a:solidFill>
                  <a:schemeClr val="tx1"/>
                </a:solidFill>
                <a:latin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868C481-2EEB-4009-BB55-BBCBCF257971}" type="slidenum">
              <a:rPr lang="en-US" altLang="en-US">
                <a:solidFill>
                  <a:srgbClr val="FFFFFF"/>
                </a:solidFill>
              </a:rPr>
              <a:pPr eaLnBrk="1" hangingPunct="1"/>
              <a:t>3</a:t>
            </a:fld>
            <a:endParaRPr lang="en-US" altLang="en-US" dirty="0">
              <a:solidFill>
                <a:srgbClr val="FFFFFF"/>
              </a:solidFill>
            </a:endParaRPr>
          </a:p>
        </p:txBody>
      </p:sp>
      <p:pic>
        <p:nvPicPr>
          <p:cNvPr id="6"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412" t="4408" r="9047" b="22939"/>
          <a:stretch/>
        </p:blipFill>
        <p:spPr bwMode="auto">
          <a:xfrm>
            <a:off x="370616" y="1975785"/>
            <a:ext cx="4054078" cy="27914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361950"/>
            <a:ext cx="1100949" cy="1097280"/>
          </a:xfrm>
          <a:prstGeom prst="ellipse">
            <a:avLst/>
          </a:prstGeom>
        </p:spPr>
      </p:pic>
      <p:sp>
        <p:nvSpPr>
          <p:cNvPr id="11" name="Rectangle 3"/>
          <p:cNvSpPr txBox="1">
            <a:spLocks noChangeArrowheads="1"/>
          </p:cNvSpPr>
          <p:nvPr/>
        </p:nvSpPr>
        <p:spPr>
          <a:xfrm>
            <a:off x="2971800" y="505183"/>
            <a:ext cx="5804299" cy="810815"/>
          </a:xfrm>
          <a:prstGeom prst="rect">
            <a:avLst/>
          </a:prstGeom>
        </p:spPr>
        <p:txBody>
          <a:bodyPr anchor="ctr">
            <a:normAutofit/>
          </a:bodyPr>
          <a:lstStyle>
            <a:lvl1pPr marL="0" indent="0" algn="l" defTabSz="914400" rtl="0" eaLnBrk="1" latinLnBrk="0" hangingPunct="1">
              <a:spcBef>
                <a:spcPct val="20000"/>
              </a:spcBef>
              <a:spcAft>
                <a:spcPts val="0"/>
              </a:spcAft>
              <a:buSzPct val="60000"/>
              <a:buFont typeface="Wingdings" pitchFamily="2" charset="2"/>
              <a:buNone/>
              <a:defRPr sz="2100" kern="1200">
                <a:solidFill>
                  <a:schemeClr val="tx1"/>
                </a:solidFill>
                <a:effectLst>
                  <a:outerShdw blurRad="38100" dist="38100" dir="2700000" algn="tl">
                    <a:srgbClr val="000000">
                      <a:alpha val="43137"/>
                    </a:srgbClr>
                  </a:outerShdw>
                </a:effectLst>
                <a:latin typeface="+mn-lt"/>
                <a:ea typeface="+mn-ea"/>
                <a:cs typeface="+mn-cs"/>
              </a:defRPr>
            </a:lvl1pPr>
            <a:lvl2pPr marL="457200" indent="0" algn="ctr" defTabSz="914400" rtl="0" eaLnBrk="1" latinLnBrk="0" hangingPunct="1">
              <a:spcBef>
                <a:spcPct val="20000"/>
              </a:spcBef>
              <a:buSzPct val="60000"/>
              <a:buFont typeface="Wingdings" pitchFamily="2" charset="2"/>
              <a:buNone/>
              <a:defRPr sz="1900" kern="1200">
                <a:solidFill>
                  <a:schemeClr val="tx1">
                    <a:tint val="75000"/>
                  </a:schemeClr>
                </a:solidFill>
                <a:effectLst>
                  <a:outerShdw blurRad="38100" dist="38100" dir="2700000" algn="tl">
                    <a:srgbClr val="000000">
                      <a:alpha val="43137"/>
                    </a:srgbClr>
                  </a:outerShdw>
                </a:effectLst>
                <a:latin typeface="+mn-lt"/>
                <a:ea typeface="+mn-ea"/>
                <a:cs typeface="+mn-cs"/>
              </a:defRPr>
            </a:lvl2pPr>
            <a:lvl3pPr marL="914400" indent="0" algn="ctr" defTabSz="914400" rtl="0" eaLnBrk="1" latinLnBrk="0" hangingPunct="1">
              <a:spcBef>
                <a:spcPct val="20000"/>
              </a:spcBef>
              <a:buSzPct val="60000"/>
              <a:buFont typeface="Wingdings" pitchFamily="2" charset="2"/>
              <a:buNone/>
              <a:defRPr sz="1700" kern="1200">
                <a:solidFill>
                  <a:schemeClr val="tx1">
                    <a:tint val="75000"/>
                  </a:schemeClr>
                </a:solidFill>
                <a:effectLst>
                  <a:outerShdw blurRad="38100" dist="38100" dir="2700000" algn="tl">
                    <a:srgbClr val="000000">
                      <a:alpha val="43137"/>
                    </a:srgbClr>
                  </a:outerShdw>
                </a:effectLst>
                <a:latin typeface="+mn-lt"/>
                <a:ea typeface="+mn-ea"/>
                <a:cs typeface="+mn-cs"/>
              </a:defRPr>
            </a:lvl3pPr>
            <a:lvl4pPr marL="1371600" indent="0" algn="ctr" defTabSz="914400" rtl="0" eaLnBrk="1" latinLnBrk="0" hangingPunct="1">
              <a:spcBef>
                <a:spcPct val="20000"/>
              </a:spcBef>
              <a:buSzPct val="60000"/>
              <a:buFont typeface="Wingdings" pitchFamily="2" charset="2"/>
              <a:buNone/>
              <a:defRPr sz="1600" kern="1200">
                <a:solidFill>
                  <a:schemeClr val="tx1">
                    <a:tint val="75000"/>
                  </a:schemeClr>
                </a:solidFill>
                <a:effectLst>
                  <a:outerShdw blurRad="38100" dist="38100" dir="2700000" algn="tl">
                    <a:srgbClr val="000000">
                      <a:alpha val="43137"/>
                    </a:srgbClr>
                  </a:outerShdw>
                </a:effectLst>
                <a:latin typeface="+mn-lt"/>
                <a:ea typeface="+mn-ea"/>
                <a:cs typeface="+mn-cs"/>
              </a:defRPr>
            </a:lvl4pPr>
            <a:lvl5pPr marL="1828800" indent="0" algn="ctr" defTabSz="914400" rtl="0" eaLnBrk="1" latinLnBrk="0" hangingPunct="1">
              <a:spcBef>
                <a:spcPct val="20000"/>
              </a:spcBef>
              <a:buSzPct val="60000"/>
              <a:buFont typeface="Wingdings" pitchFamily="2" charset="2"/>
              <a:buNone/>
              <a:defRPr sz="1500" kern="1200">
                <a:solidFill>
                  <a:schemeClr val="tx1">
                    <a:tint val="75000"/>
                  </a:schemeClr>
                </a:solidFill>
                <a:effectLst>
                  <a:outerShdw blurRad="38100" dist="38100" dir="2700000" algn="tl">
                    <a:srgbClr val="000000">
                      <a:alpha val="43137"/>
                    </a:srgbClr>
                  </a:outerShdw>
                </a:effectLst>
                <a:latin typeface="+mn-lt"/>
                <a:ea typeface="+mn-ea"/>
                <a:cs typeface="+mn-cs"/>
              </a:defRPr>
            </a:lvl5pPr>
            <a:lvl6pPr marL="22860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6pPr>
            <a:lvl7pPr marL="27432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7pPr>
            <a:lvl8pPr marL="32004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8pPr>
            <a:lvl9pPr marL="36576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9pPr>
          </a:lstStyle>
          <a:p>
            <a:pPr algn="r">
              <a:spcBef>
                <a:spcPts val="0"/>
              </a:spcBef>
              <a:defRPr/>
            </a:pPr>
            <a:r>
              <a:rPr lang="en-US" sz="2000" b="1" dirty="0"/>
              <a:t>Article 39: </a:t>
            </a:r>
            <a:r>
              <a:rPr lang="en-US" sz="2000" i="1" dirty="0"/>
              <a:t>Sewer System Expenditures</a:t>
            </a:r>
          </a:p>
          <a:p>
            <a:pPr algn="r">
              <a:spcBef>
                <a:spcPts val="0"/>
              </a:spcBef>
              <a:defRPr/>
            </a:pPr>
            <a:r>
              <a:rPr lang="en-US" sz="2000" b="1" dirty="0"/>
              <a:t>Article 40: </a:t>
            </a:r>
            <a:r>
              <a:rPr lang="en-US" sz="2000" i="1" dirty="0"/>
              <a:t>Sewer Improvement Fund Expenditures</a:t>
            </a:r>
          </a:p>
        </p:txBody>
      </p:sp>
      <p:sp>
        <p:nvSpPr>
          <p:cNvPr id="7" name="Rectangle 3"/>
          <p:cNvSpPr>
            <a:spLocks noGrp="1" noChangeArrowheads="1"/>
          </p:cNvSpPr>
          <p:nvPr>
            <p:ph idx="1"/>
          </p:nvPr>
        </p:nvSpPr>
        <p:spPr>
          <a:xfrm>
            <a:off x="4404179" y="1846366"/>
            <a:ext cx="4508899" cy="3314700"/>
          </a:xfrm>
        </p:spPr>
        <p:txBody>
          <a:bodyPr>
            <a:normAutofit/>
          </a:bodyPr>
          <a:lstStyle/>
          <a:p>
            <a:pPr marL="685800" lvl="2" indent="-412750">
              <a:lnSpc>
                <a:spcPct val="110000"/>
              </a:lnSpc>
              <a:spcBef>
                <a:spcPct val="0"/>
              </a:spcBef>
              <a:buNone/>
            </a:pPr>
            <a:r>
              <a:rPr lang="en-US" sz="2000" b="1" dirty="0"/>
              <a:t>Municipal Sewer System</a:t>
            </a:r>
          </a:p>
          <a:p>
            <a:pPr marL="685800" lvl="2" indent="-412750">
              <a:lnSpc>
                <a:spcPct val="110000"/>
              </a:lnSpc>
              <a:spcBef>
                <a:spcPct val="0"/>
              </a:spcBef>
              <a:buNone/>
            </a:pPr>
            <a:r>
              <a:rPr lang="en-US" sz="2000" dirty="0"/>
              <a:t>Infrastructure Assets = $18.8 million </a:t>
            </a:r>
            <a:endParaRPr lang="en-US" sz="1400" dirty="0"/>
          </a:p>
          <a:p>
            <a:pPr marL="273844" lvl="2" indent="0">
              <a:lnSpc>
                <a:spcPct val="110000"/>
              </a:lnSpc>
              <a:spcBef>
                <a:spcPct val="0"/>
              </a:spcBef>
              <a:buNone/>
              <a:tabLst>
                <a:tab pos="287338" algn="l"/>
                <a:tab pos="685800" algn="r"/>
                <a:tab pos="914400" algn="l"/>
                <a:tab pos="1260475" algn="l"/>
              </a:tabLst>
            </a:pPr>
            <a:r>
              <a:rPr lang="en-US" altLang="en-US" sz="1400" dirty="0"/>
              <a:t>		</a:t>
            </a:r>
          </a:p>
          <a:p>
            <a:pPr marL="273844" lvl="2" indent="0">
              <a:spcBef>
                <a:spcPct val="0"/>
              </a:spcBef>
              <a:buNone/>
              <a:tabLst>
                <a:tab pos="287338" algn="l"/>
                <a:tab pos="685800" algn="r"/>
                <a:tab pos="914400" algn="l"/>
                <a:tab pos="1260475" algn="l"/>
              </a:tabLst>
            </a:pPr>
            <a:r>
              <a:rPr lang="en-US" altLang="en-US" sz="2000" dirty="0"/>
              <a:t>		1 	–	Advanced WWTP</a:t>
            </a:r>
          </a:p>
          <a:p>
            <a:pPr marL="273844" lvl="2" indent="0">
              <a:spcBef>
                <a:spcPct val="0"/>
              </a:spcBef>
              <a:buNone/>
              <a:tabLst>
                <a:tab pos="287338" algn="l"/>
                <a:tab pos="685800" algn="r"/>
                <a:tab pos="914400" algn="l"/>
                <a:tab pos="1260475" algn="l"/>
              </a:tabLst>
            </a:pPr>
            <a:r>
              <a:rPr lang="en-US" altLang="en-US" sz="2000" dirty="0"/>
              <a:t>		2 	–  	Large Scale Pumping Stations</a:t>
            </a:r>
          </a:p>
          <a:p>
            <a:pPr marL="273844" lvl="2" indent="0">
              <a:spcBef>
                <a:spcPct val="0"/>
              </a:spcBef>
              <a:buNone/>
              <a:tabLst>
                <a:tab pos="287338" algn="l"/>
                <a:tab pos="685800" algn="r"/>
                <a:tab pos="914400" algn="l"/>
                <a:tab pos="1260475" algn="l"/>
              </a:tabLst>
            </a:pPr>
            <a:r>
              <a:rPr lang="en-US" altLang="en-US" sz="2000" dirty="0"/>
              <a:t>		6 	–  	Neighborhood Lift Stations </a:t>
            </a:r>
          </a:p>
          <a:p>
            <a:pPr marL="273844" lvl="2" indent="0">
              <a:spcBef>
                <a:spcPct val="0"/>
              </a:spcBef>
              <a:buNone/>
              <a:tabLst>
                <a:tab pos="287338" algn="l"/>
                <a:tab pos="685800" algn="r"/>
                <a:tab pos="914400" algn="l"/>
                <a:tab pos="1260475" algn="l"/>
              </a:tabLst>
            </a:pPr>
            <a:r>
              <a:rPr lang="en-US" altLang="en-US" sz="2000" dirty="0"/>
              <a:t>		34 	–  	Miles of Collection Main</a:t>
            </a:r>
          </a:p>
          <a:p>
            <a:pPr marL="273844" lvl="2" indent="0">
              <a:spcBef>
                <a:spcPct val="0"/>
              </a:spcBef>
              <a:buNone/>
              <a:tabLst>
                <a:tab pos="287338" algn="l"/>
                <a:tab pos="685800" algn="r"/>
                <a:tab pos="914400" algn="l"/>
                <a:tab pos="1260475" algn="l"/>
              </a:tabLst>
            </a:pPr>
            <a:r>
              <a:rPr lang="en-US" altLang="en-US" sz="2000" dirty="0"/>
              <a:t> 903	–  	Manholes </a:t>
            </a:r>
          </a:p>
        </p:txBody>
      </p:sp>
    </p:spTree>
    <p:extLst>
      <p:ext uri="{BB962C8B-B14F-4D97-AF65-F5344CB8AC3E}">
        <p14:creationId xmlns:p14="http://schemas.microsoft.com/office/powerpoint/2010/main" val="4282033916"/>
      </p:ext>
    </p:extLst>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743200" y="685800"/>
            <a:ext cx="4400550" cy="1428750"/>
          </a:xfrm>
        </p:spPr>
        <p:txBody>
          <a:bodyPr/>
          <a:lstStyle/>
          <a:p>
            <a:pPr eaLnBrk="1" hangingPunct="1"/>
            <a:r>
              <a:rPr lang="en-US" altLang="en-US" sz="2700" b="1" dirty="0"/>
              <a:t> </a:t>
            </a:r>
          </a:p>
        </p:txBody>
      </p:sp>
      <p:graphicFrame>
        <p:nvGraphicFramePr>
          <p:cNvPr id="6" name="Chart 5"/>
          <p:cNvGraphicFramePr>
            <a:graphicFrameLocks noGrp="1"/>
          </p:cNvGraphicFramePr>
          <p:nvPr/>
        </p:nvGraphicFramePr>
        <p:xfrm>
          <a:off x="2228851" y="1539087"/>
          <a:ext cx="4964906" cy="326151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557213" indent="-214313" eaLnBrk="0" hangingPunct="0">
              <a:defRPr>
                <a:solidFill>
                  <a:schemeClr val="tx1"/>
                </a:solidFill>
                <a:latin typeface="Arial" panose="020B0604020202020204" pitchFamily="34" charset="0"/>
              </a:defRPr>
            </a:lvl2pPr>
            <a:lvl3pPr marL="857250" indent="-171450" eaLnBrk="0" hangingPunct="0">
              <a:defRPr>
                <a:solidFill>
                  <a:schemeClr val="tx1"/>
                </a:solidFill>
                <a:latin typeface="Arial" panose="020B0604020202020204" pitchFamily="34" charset="0"/>
              </a:defRPr>
            </a:lvl3pPr>
            <a:lvl4pPr marL="1200150" indent="-171450" eaLnBrk="0" hangingPunct="0">
              <a:defRPr>
                <a:solidFill>
                  <a:schemeClr val="tx1"/>
                </a:solidFill>
                <a:latin typeface="Arial" panose="020B0604020202020204" pitchFamily="34" charset="0"/>
              </a:defRPr>
            </a:lvl4pPr>
            <a:lvl5pPr marL="1543050" indent="-171450" eaLnBrk="0" hangingPunct="0">
              <a:defRPr>
                <a:solidFill>
                  <a:schemeClr val="tx1"/>
                </a:solidFill>
                <a:latin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FA64061-798D-4B9B-BFA6-1CCF77C49550}" type="slidenum">
              <a:rPr lang="en-US" altLang="en-US">
                <a:solidFill>
                  <a:srgbClr val="FFFFFF"/>
                </a:solidFill>
              </a:rPr>
              <a:pPr eaLnBrk="1" hangingPunct="1"/>
              <a:t>4</a:t>
            </a:fld>
            <a:endParaRPr lang="en-US" altLang="en-US" dirty="0">
              <a:solidFill>
                <a:srgbClr val="FFFFFF"/>
              </a:solidFill>
            </a:endParaRPr>
          </a:p>
        </p:txBody>
      </p:sp>
      <p:graphicFrame>
        <p:nvGraphicFramePr>
          <p:cNvPr id="4" name="Chart 6"/>
          <p:cNvGraphicFramePr>
            <a:graphicFrameLocks/>
          </p:cNvGraphicFramePr>
          <p:nvPr>
            <p:extLst>
              <p:ext uri="{D42A27DB-BD31-4B8C-83A1-F6EECF244321}">
                <p14:modId xmlns:p14="http://schemas.microsoft.com/office/powerpoint/2010/main" val="3653751171"/>
              </p:ext>
            </p:extLst>
          </p:nvPr>
        </p:nvGraphicFramePr>
        <p:xfrm>
          <a:off x="691973" y="1315998"/>
          <a:ext cx="8000999" cy="3611914"/>
        </p:xfrm>
        <a:graphic>
          <a:graphicData uri="http://schemas.openxmlformats.org/drawingml/2006/chart">
            <c:chart xmlns:c="http://schemas.openxmlformats.org/drawingml/2006/chart" xmlns:r="http://schemas.openxmlformats.org/officeDocument/2006/relationships" r:id="rId4"/>
          </a:graphicData>
        </a:graphic>
      </p:graphicFrame>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361950"/>
            <a:ext cx="1100949" cy="1097280"/>
          </a:xfrm>
          <a:prstGeom prst="ellipse">
            <a:avLst/>
          </a:prstGeom>
        </p:spPr>
      </p:pic>
      <p:sp>
        <p:nvSpPr>
          <p:cNvPr id="10" name="Rectangle 3"/>
          <p:cNvSpPr txBox="1">
            <a:spLocks noChangeArrowheads="1"/>
          </p:cNvSpPr>
          <p:nvPr/>
        </p:nvSpPr>
        <p:spPr>
          <a:xfrm>
            <a:off x="2971800" y="505183"/>
            <a:ext cx="5804299" cy="810815"/>
          </a:xfrm>
          <a:prstGeom prst="rect">
            <a:avLst/>
          </a:prstGeom>
        </p:spPr>
        <p:txBody>
          <a:bodyPr anchor="ctr">
            <a:normAutofit/>
          </a:bodyPr>
          <a:lstStyle>
            <a:lvl1pPr marL="0" indent="0" algn="l" defTabSz="914400" rtl="0" eaLnBrk="1" latinLnBrk="0" hangingPunct="1">
              <a:spcBef>
                <a:spcPct val="20000"/>
              </a:spcBef>
              <a:spcAft>
                <a:spcPts val="0"/>
              </a:spcAft>
              <a:buSzPct val="60000"/>
              <a:buFont typeface="Wingdings" pitchFamily="2" charset="2"/>
              <a:buNone/>
              <a:defRPr sz="2100" kern="1200">
                <a:solidFill>
                  <a:schemeClr val="tx1"/>
                </a:solidFill>
                <a:effectLst>
                  <a:outerShdw blurRad="38100" dist="38100" dir="2700000" algn="tl">
                    <a:srgbClr val="000000">
                      <a:alpha val="43137"/>
                    </a:srgbClr>
                  </a:outerShdw>
                </a:effectLst>
                <a:latin typeface="+mn-lt"/>
                <a:ea typeface="+mn-ea"/>
                <a:cs typeface="+mn-cs"/>
              </a:defRPr>
            </a:lvl1pPr>
            <a:lvl2pPr marL="457200" indent="0" algn="ctr" defTabSz="914400" rtl="0" eaLnBrk="1" latinLnBrk="0" hangingPunct="1">
              <a:spcBef>
                <a:spcPct val="20000"/>
              </a:spcBef>
              <a:buSzPct val="60000"/>
              <a:buFont typeface="Wingdings" pitchFamily="2" charset="2"/>
              <a:buNone/>
              <a:defRPr sz="1900" kern="1200">
                <a:solidFill>
                  <a:schemeClr val="tx1">
                    <a:tint val="75000"/>
                  </a:schemeClr>
                </a:solidFill>
                <a:effectLst>
                  <a:outerShdw blurRad="38100" dist="38100" dir="2700000" algn="tl">
                    <a:srgbClr val="000000">
                      <a:alpha val="43137"/>
                    </a:srgbClr>
                  </a:outerShdw>
                </a:effectLst>
                <a:latin typeface="+mn-lt"/>
                <a:ea typeface="+mn-ea"/>
                <a:cs typeface="+mn-cs"/>
              </a:defRPr>
            </a:lvl2pPr>
            <a:lvl3pPr marL="914400" indent="0" algn="ctr" defTabSz="914400" rtl="0" eaLnBrk="1" latinLnBrk="0" hangingPunct="1">
              <a:spcBef>
                <a:spcPct val="20000"/>
              </a:spcBef>
              <a:buSzPct val="60000"/>
              <a:buFont typeface="Wingdings" pitchFamily="2" charset="2"/>
              <a:buNone/>
              <a:defRPr sz="1700" kern="1200">
                <a:solidFill>
                  <a:schemeClr val="tx1">
                    <a:tint val="75000"/>
                  </a:schemeClr>
                </a:solidFill>
                <a:effectLst>
                  <a:outerShdw blurRad="38100" dist="38100" dir="2700000" algn="tl">
                    <a:srgbClr val="000000">
                      <a:alpha val="43137"/>
                    </a:srgbClr>
                  </a:outerShdw>
                </a:effectLst>
                <a:latin typeface="+mn-lt"/>
                <a:ea typeface="+mn-ea"/>
                <a:cs typeface="+mn-cs"/>
              </a:defRPr>
            </a:lvl3pPr>
            <a:lvl4pPr marL="1371600" indent="0" algn="ctr" defTabSz="914400" rtl="0" eaLnBrk="1" latinLnBrk="0" hangingPunct="1">
              <a:spcBef>
                <a:spcPct val="20000"/>
              </a:spcBef>
              <a:buSzPct val="60000"/>
              <a:buFont typeface="Wingdings" pitchFamily="2" charset="2"/>
              <a:buNone/>
              <a:defRPr sz="1600" kern="1200">
                <a:solidFill>
                  <a:schemeClr val="tx1">
                    <a:tint val="75000"/>
                  </a:schemeClr>
                </a:solidFill>
                <a:effectLst>
                  <a:outerShdw blurRad="38100" dist="38100" dir="2700000" algn="tl">
                    <a:srgbClr val="000000">
                      <a:alpha val="43137"/>
                    </a:srgbClr>
                  </a:outerShdw>
                </a:effectLst>
                <a:latin typeface="+mn-lt"/>
                <a:ea typeface="+mn-ea"/>
                <a:cs typeface="+mn-cs"/>
              </a:defRPr>
            </a:lvl4pPr>
            <a:lvl5pPr marL="1828800" indent="0" algn="ctr" defTabSz="914400" rtl="0" eaLnBrk="1" latinLnBrk="0" hangingPunct="1">
              <a:spcBef>
                <a:spcPct val="20000"/>
              </a:spcBef>
              <a:buSzPct val="60000"/>
              <a:buFont typeface="Wingdings" pitchFamily="2" charset="2"/>
              <a:buNone/>
              <a:defRPr sz="1500" kern="1200">
                <a:solidFill>
                  <a:schemeClr val="tx1">
                    <a:tint val="75000"/>
                  </a:schemeClr>
                </a:solidFill>
                <a:effectLst>
                  <a:outerShdw blurRad="38100" dist="38100" dir="2700000" algn="tl">
                    <a:srgbClr val="000000">
                      <a:alpha val="43137"/>
                    </a:srgbClr>
                  </a:outerShdw>
                </a:effectLst>
                <a:latin typeface="+mn-lt"/>
                <a:ea typeface="+mn-ea"/>
                <a:cs typeface="+mn-cs"/>
              </a:defRPr>
            </a:lvl5pPr>
            <a:lvl6pPr marL="22860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6pPr>
            <a:lvl7pPr marL="27432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7pPr>
            <a:lvl8pPr marL="32004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8pPr>
            <a:lvl9pPr marL="36576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9pPr>
          </a:lstStyle>
          <a:p>
            <a:pPr algn="r">
              <a:spcBef>
                <a:spcPts val="0"/>
              </a:spcBef>
              <a:defRPr/>
            </a:pPr>
            <a:r>
              <a:rPr lang="en-US" sz="2000" b="1" dirty="0"/>
              <a:t>Article 39: </a:t>
            </a:r>
            <a:r>
              <a:rPr lang="en-US" sz="2000" i="1" dirty="0"/>
              <a:t>Sewer System Expenditures</a:t>
            </a:r>
          </a:p>
          <a:p>
            <a:pPr algn="r">
              <a:spcBef>
                <a:spcPts val="0"/>
              </a:spcBef>
              <a:defRPr/>
            </a:pPr>
            <a:r>
              <a:rPr lang="en-US" sz="2000" b="1" dirty="0"/>
              <a:t>Article 40: </a:t>
            </a:r>
            <a:r>
              <a:rPr lang="en-US" sz="2000" i="1" dirty="0"/>
              <a:t>Sewer Improvement Fund Expenditures</a:t>
            </a:r>
          </a:p>
        </p:txBody>
      </p:sp>
      <p:cxnSp>
        <p:nvCxnSpPr>
          <p:cNvPr id="11" name="Straight Connector 10"/>
          <p:cNvCxnSpPr/>
          <p:nvPr/>
        </p:nvCxnSpPr>
        <p:spPr>
          <a:xfrm flipH="1" flipV="1">
            <a:off x="6019800" y="3943350"/>
            <a:ext cx="152400" cy="31291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0289665"/>
      </p:ext>
    </p:extLst>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1447115" y="1581150"/>
            <a:ext cx="7011085" cy="3048000"/>
          </a:xfrm>
        </p:spPr>
        <p:txBody>
          <a:bodyPr rtlCol="0">
            <a:normAutofit/>
          </a:bodyPr>
          <a:lstStyle/>
          <a:p>
            <a:pPr marL="0" lvl="1" indent="-342900">
              <a:spcBef>
                <a:spcPts val="0"/>
              </a:spcBef>
              <a:buNone/>
              <a:tabLst>
                <a:tab pos="2014538" algn="l"/>
              </a:tabLst>
              <a:defRPr/>
            </a:pPr>
            <a:r>
              <a:rPr lang="en-US" altLang="en-US" sz="2000" b="1" dirty="0"/>
              <a:t>FY24 – Capital Improvement Plan</a:t>
            </a:r>
          </a:p>
          <a:p>
            <a:pPr marL="0" lvl="1" indent="-342900">
              <a:spcBef>
                <a:spcPts val="0"/>
              </a:spcBef>
              <a:spcAft>
                <a:spcPts val="600"/>
              </a:spcAft>
              <a:buNone/>
              <a:tabLst>
                <a:tab pos="2014538" algn="l"/>
              </a:tabLst>
              <a:defRPr/>
            </a:pPr>
            <a:r>
              <a:rPr lang="en-US" sz="2000" dirty="0"/>
              <a:t>Proposed Expenditures </a:t>
            </a:r>
            <a:r>
              <a:rPr lang="en-US" sz="2000" dirty="0">
                <a:sym typeface="Wingdings" pitchFamily="2" charset="2"/>
              </a:rPr>
              <a:t>-</a:t>
            </a:r>
            <a:r>
              <a:rPr lang="en-US" sz="2000" dirty="0"/>
              <a:t> $1,348,600</a:t>
            </a:r>
          </a:p>
          <a:p>
            <a:pPr marL="400050" lvl="2" indent="-275035">
              <a:spcBef>
                <a:spcPts val="0"/>
              </a:spcBef>
              <a:buNone/>
              <a:tabLst>
                <a:tab pos="2014538" algn="l"/>
              </a:tabLst>
              <a:defRPr/>
            </a:pPr>
            <a:r>
              <a:rPr lang="en-US" sz="2000" dirty="0"/>
              <a:t>$        86,000 - Station Structures &amp; Equipment</a:t>
            </a:r>
          </a:p>
          <a:p>
            <a:pPr marL="400050" lvl="2" indent="-275035">
              <a:spcBef>
                <a:spcPts val="0"/>
              </a:spcBef>
              <a:buNone/>
              <a:tabLst>
                <a:tab pos="2014538" algn="l"/>
              </a:tabLst>
              <a:defRPr/>
            </a:pPr>
            <a:r>
              <a:rPr lang="en-US" sz="2000" dirty="0"/>
              <a:t>$	   228,000 - Inflow/Infiltration &amp; Sewer Lateral Work</a:t>
            </a:r>
          </a:p>
          <a:p>
            <a:pPr marL="400050" lvl="2" indent="-275035">
              <a:spcBef>
                <a:spcPts val="0"/>
              </a:spcBef>
              <a:buNone/>
              <a:tabLst>
                <a:tab pos="2014538" algn="l"/>
              </a:tabLst>
              <a:defRPr/>
            </a:pPr>
            <a:r>
              <a:rPr lang="en-US" sz="2000" dirty="0"/>
              <a:t>$      206,000 - Meter Reading System Upgrade</a:t>
            </a:r>
          </a:p>
          <a:p>
            <a:pPr marL="400050" lvl="2" indent="-275035">
              <a:spcBef>
                <a:spcPts val="0"/>
              </a:spcBef>
              <a:buNone/>
              <a:tabLst>
                <a:tab pos="2014538" algn="l"/>
              </a:tabLst>
              <a:defRPr/>
            </a:pPr>
            <a:r>
              <a:rPr lang="en-US" sz="2000" dirty="0"/>
              <a:t>$	   453,000 - Stations Structures &amp; Plant Equipment	</a:t>
            </a:r>
          </a:p>
          <a:p>
            <a:pPr marL="400050" lvl="2" indent="-275035">
              <a:spcBef>
                <a:spcPts val="0"/>
              </a:spcBef>
              <a:buNone/>
              <a:tabLst>
                <a:tab pos="2014538" algn="l"/>
              </a:tabLst>
              <a:defRPr/>
            </a:pPr>
            <a:r>
              <a:rPr lang="en-US" sz="2000" dirty="0"/>
              <a:t>$      313,600 - Wastewater Treatment Plant Improvements</a:t>
            </a:r>
          </a:p>
          <a:p>
            <a:pPr marL="400050" lvl="2" indent="-275035">
              <a:spcBef>
                <a:spcPts val="0"/>
              </a:spcBef>
              <a:buNone/>
              <a:tabLst>
                <a:tab pos="2014538" algn="l"/>
              </a:tabLst>
              <a:defRPr/>
            </a:pPr>
            <a:r>
              <a:rPr lang="en-US" sz="2000" dirty="0"/>
              <a:t>$        62,000 -  Vehicle &amp; Miscellaneous Equipment Replacement</a:t>
            </a:r>
          </a:p>
        </p:txBody>
      </p:sp>
      <p:sp>
        <p:nvSpPr>
          <p:cNvPr id="3" name="Slide Number Placeholder 2"/>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557213" indent="-214313" eaLnBrk="0" hangingPunct="0">
              <a:defRPr>
                <a:solidFill>
                  <a:schemeClr val="tx1"/>
                </a:solidFill>
                <a:latin typeface="Arial" panose="020B0604020202020204" pitchFamily="34" charset="0"/>
              </a:defRPr>
            </a:lvl2pPr>
            <a:lvl3pPr marL="857250" indent="-171450" eaLnBrk="0" hangingPunct="0">
              <a:defRPr>
                <a:solidFill>
                  <a:schemeClr val="tx1"/>
                </a:solidFill>
                <a:latin typeface="Arial" panose="020B0604020202020204" pitchFamily="34" charset="0"/>
              </a:defRPr>
            </a:lvl3pPr>
            <a:lvl4pPr marL="1200150" indent="-171450" eaLnBrk="0" hangingPunct="0">
              <a:defRPr>
                <a:solidFill>
                  <a:schemeClr val="tx1"/>
                </a:solidFill>
                <a:latin typeface="Arial" panose="020B0604020202020204" pitchFamily="34" charset="0"/>
              </a:defRPr>
            </a:lvl4pPr>
            <a:lvl5pPr marL="1543050" indent="-171450" eaLnBrk="0" hangingPunct="0">
              <a:defRPr>
                <a:solidFill>
                  <a:schemeClr val="tx1"/>
                </a:solidFill>
                <a:latin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2C96390-7E03-422B-8B9F-6D3AB08A6F7B}" type="slidenum">
              <a:rPr lang="en-US" altLang="en-US">
                <a:solidFill>
                  <a:srgbClr val="FFFFFF"/>
                </a:solidFill>
              </a:rPr>
              <a:pPr eaLnBrk="1" hangingPunct="1"/>
              <a:t>5</a:t>
            </a:fld>
            <a:endParaRPr lang="en-US" altLang="en-US" dirty="0">
              <a:solidFill>
                <a:srgbClr val="FFFFFF"/>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61950"/>
            <a:ext cx="1100949" cy="1097280"/>
          </a:xfrm>
          <a:prstGeom prst="ellipse">
            <a:avLst/>
          </a:prstGeom>
        </p:spPr>
      </p:pic>
      <p:sp>
        <p:nvSpPr>
          <p:cNvPr id="9" name="Rectangle 3"/>
          <p:cNvSpPr txBox="1">
            <a:spLocks noChangeArrowheads="1"/>
          </p:cNvSpPr>
          <p:nvPr/>
        </p:nvSpPr>
        <p:spPr>
          <a:xfrm>
            <a:off x="2971800" y="505183"/>
            <a:ext cx="5804299" cy="810815"/>
          </a:xfrm>
          <a:prstGeom prst="rect">
            <a:avLst/>
          </a:prstGeom>
        </p:spPr>
        <p:txBody>
          <a:bodyPr anchor="ctr">
            <a:normAutofit/>
          </a:bodyPr>
          <a:lstStyle>
            <a:lvl1pPr marL="0" indent="0" algn="l" defTabSz="914400" rtl="0" eaLnBrk="1" latinLnBrk="0" hangingPunct="1">
              <a:spcBef>
                <a:spcPct val="20000"/>
              </a:spcBef>
              <a:spcAft>
                <a:spcPts val="0"/>
              </a:spcAft>
              <a:buSzPct val="60000"/>
              <a:buFont typeface="Wingdings" pitchFamily="2" charset="2"/>
              <a:buNone/>
              <a:defRPr sz="2100" kern="1200">
                <a:solidFill>
                  <a:schemeClr val="tx1"/>
                </a:solidFill>
                <a:effectLst>
                  <a:outerShdw blurRad="38100" dist="38100" dir="2700000" algn="tl">
                    <a:srgbClr val="000000">
                      <a:alpha val="43137"/>
                    </a:srgbClr>
                  </a:outerShdw>
                </a:effectLst>
                <a:latin typeface="+mn-lt"/>
                <a:ea typeface="+mn-ea"/>
                <a:cs typeface="+mn-cs"/>
              </a:defRPr>
            </a:lvl1pPr>
            <a:lvl2pPr marL="457200" indent="0" algn="ctr" defTabSz="914400" rtl="0" eaLnBrk="1" latinLnBrk="0" hangingPunct="1">
              <a:spcBef>
                <a:spcPct val="20000"/>
              </a:spcBef>
              <a:buSzPct val="60000"/>
              <a:buFont typeface="Wingdings" pitchFamily="2" charset="2"/>
              <a:buNone/>
              <a:defRPr sz="1900" kern="1200">
                <a:solidFill>
                  <a:schemeClr val="tx1">
                    <a:tint val="75000"/>
                  </a:schemeClr>
                </a:solidFill>
                <a:effectLst>
                  <a:outerShdw blurRad="38100" dist="38100" dir="2700000" algn="tl">
                    <a:srgbClr val="000000">
                      <a:alpha val="43137"/>
                    </a:srgbClr>
                  </a:outerShdw>
                </a:effectLst>
                <a:latin typeface="+mn-lt"/>
                <a:ea typeface="+mn-ea"/>
                <a:cs typeface="+mn-cs"/>
              </a:defRPr>
            </a:lvl2pPr>
            <a:lvl3pPr marL="914400" indent="0" algn="ctr" defTabSz="914400" rtl="0" eaLnBrk="1" latinLnBrk="0" hangingPunct="1">
              <a:spcBef>
                <a:spcPct val="20000"/>
              </a:spcBef>
              <a:buSzPct val="60000"/>
              <a:buFont typeface="Wingdings" pitchFamily="2" charset="2"/>
              <a:buNone/>
              <a:defRPr sz="1700" kern="1200">
                <a:solidFill>
                  <a:schemeClr val="tx1">
                    <a:tint val="75000"/>
                  </a:schemeClr>
                </a:solidFill>
                <a:effectLst>
                  <a:outerShdw blurRad="38100" dist="38100" dir="2700000" algn="tl">
                    <a:srgbClr val="000000">
                      <a:alpha val="43137"/>
                    </a:srgbClr>
                  </a:outerShdw>
                </a:effectLst>
                <a:latin typeface="+mn-lt"/>
                <a:ea typeface="+mn-ea"/>
                <a:cs typeface="+mn-cs"/>
              </a:defRPr>
            </a:lvl3pPr>
            <a:lvl4pPr marL="1371600" indent="0" algn="ctr" defTabSz="914400" rtl="0" eaLnBrk="1" latinLnBrk="0" hangingPunct="1">
              <a:spcBef>
                <a:spcPct val="20000"/>
              </a:spcBef>
              <a:buSzPct val="60000"/>
              <a:buFont typeface="Wingdings" pitchFamily="2" charset="2"/>
              <a:buNone/>
              <a:defRPr sz="1600" kern="1200">
                <a:solidFill>
                  <a:schemeClr val="tx1">
                    <a:tint val="75000"/>
                  </a:schemeClr>
                </a:solidFill>
                <a:effectLst>
                  <a:outerShdw blurRad="38100" dist="38100" dir="2700000" algn="tl">
                    <a:srgbClr val="000000">
                      <a:alpha val="43137"/>
                    </a:srgbClr>
                  </a:outerShdw>
                </a:effectLst>
                <a:latin typeface="+mn-lt"/>
                <a:ea typeface="+mn-ea"/>
                <a:cs typeface="+mn-cs"/>
              </a:defRPr>
            </a:lvl4pPr>
            <a:lvl5pPr marL="1828800" indent="0" algn="ctr" defTabSz="914400" rtl="0" eaLnBrk="1" latinLnBrk="0" hangingPunct="1">
              <a:spcBef>
                <a:spcPct val="20000"/>
              </a:spcBef>
              <a:buSzPct val="60000"/>
              <a:buFont typeface="Wingdings" pitchFamily="2" charset="2"/>
              <a:buNone/>
              <a:defRPr sz="1500" kern="1200">
                <a:solidFill>
                  <a:schemeClr val="tx1">
                    <a:tint val="75000"/>
                  </a:schemeClr>
                </a:solidFill>
                <a:effectLst>
                  <a:outerShdw blurRad="38100" dist="38100" dir="2700000" algn="tl">
                    <a:srgbClr val="000000">
                      <a:alpha val="43137"/>
                    </a:srgbClr>
                  </a:outerShdw>
                </a:effectLst>
                <a:latin typeface="+mn-lt"/>
                <a:ea typeface="+mn-ea"/>
                <a:cs typeface="+mn-cs"/>
              </a:defRPr>
            </a:lvl5pPr>
            <a:lvl6pPr marL="22860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6pPr>
            <a:lvl7pPr marL="27432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7pPr>
            <a:lvl8pPr marL="32004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8pPr>
            <a:lvl9pPr marL="36576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9pPr>
          </a:lstStyle>
          <a:p>
            <a:pPr algn="r">
              <a:spcBef>
                <a:spcPts val="0"/>
              </a:spcBef>
              <a:defRPr/>
            </a:pPr>
            <a:r>
              <a:rPr lang="en-US" sz="2000" b="1" dirty="0"/>
              <a:t>Article 39: </a:t>
            </a:r>
            <a:r>
              <a:rPr lang="en-US" sz="2000" i="1" dirty="0"/>
              <a:t>Sewer System Expenditures</a:t>
            </a:r>
          </a:p>
          <a:p>
            <a:pPr algn="r">
              <a:spcBef>
                <a:spcPts val="0"/>
              </a:spcBef>
              <a:defRPr/>
            </a:pPr>
            <a:r>
              <a:rPr lang="en-US" sz="2000" b="1" dirty="0"/>
              <a:t>Article 40: </a:t>
            </a:r>
            <a:r>
              <a:rPr lang="en-US" sz="2000" i="1" dirty="0"/>
              <a:t>Sewer Improvement Fund Expenditures</a:t>
            </a:r>
          </a:p>
        </p:txBody>
      </p:sp>
    </p:spTree>
    <p:extLst>
      <p:ext uri="{BB962C8B-B14F-4D97-AF65-F5344CB8AC3E}">
        <p14:creationId xmlns:p14="http://schemas.microsoft.com/office/powerpoint/2010/main" val="2009033340"/>
      </p:ext>
    </p:extLst>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1481949" y="1784687"/>
            <a:ext cx="7086600" cy="2800350"/>
          </a:xfrm>
        </p:spPr>
        <p:txBody>
          <a:bodyPr>
            <a:noAutofit/>
          </a:bodyPr>
          <a:lstStyle/>
          <a:p>
            <a:pPr marL="204788" indent="-191691">
              <a:spcBef>
                <a:spcPts val="0"/>
              </a:spcBef>
              <a:buClr>
                <a:schemeClr val="tx1"/>
              </a:buClr>
              <a:buNone/>
            </a:pPr>
            <a:r>
              <a:rPr lang="en-US" altLang="en-US" sz="2000" b="1" dirty="0"/>
              <a:t>FY24 – Sewer Rates</a:t>
            </a:r>
          </a:p>
          <a:p>
            <a:pPr marL="204788" indent="-191691">
              <a:spcBef>
                <a:spcPts val="0"/>
              </a:spcBef>
              <a:spcAft>
                <a:spcPts val="600"/>
              </a:spcAft>
              <a:buClr>
                <a:schemeClr val="tx1"/>
              </a:buClr>
              <a:buNone/>
            </a:pPr>
            <a:r>
              <a:rPr lang="en-US" altLang="en-US" sz="2000" dirty="0"/>
              <a:t>Proposed Adjustment  (FY23 vs. FY24)</a:t>
            </a:r>
          </a:p>
          <a:p>
            <a:pPr marL="756047" lvl="1">
              <a:spcBef>
                <a:spcPts val="0"/>
              </a:spcBef>
              <a:buClr>
                <a:schemeClr val="tx1"/>
              </a:buClr>
              <a:buFont typeface="Wingdings" panose="05000000000000000000" pitchFamily="2" charset="2"/>
              <a:buChar char="§"/>
              <a:tabLst>
                <a:tab pos="2632075" algn="l"/>
                <a:tab pos="2801938" algn="l"/>
                <a:tab pos="4859338" algn="l"/>
                <a:tab pos="5029200" algn="l"/>
              </a:tabLst>
            </a:pPr>
            <a:r>
              <a:rPr lang="en-US" altLang="en-US" sz="2000" dirty="0"/>
              <a:t>Residential Rate 	-   $0.1298/cubic foot	- 	5% increase</a:t>
            </a:r>
          </a:p>
          <a:p>
            <a:pPr marL="756047" lvl="1">
              <a:spcBef>
                <a:spcPts val="0"/>
              </a:spcBef>
              <a:buClr>
                <a:schemeClr val="tx1"/>
              </a:buClr>
              <a:buFont typeface="Wingdings" panose="05000000000000000000" pitchFamily="2" charset="2"/>
              <a:buChar char="§"/>
              <a:tabLst>
                <a:tab pos="2632075" algn="l"/>
                <a:tab pos="2860675" algn="l"/>
                <a:tab pos="4859338" algn="l"/>
                <a:tab pos="5029200" algn="l"/>
              </a:tabLst>
            </a:pPr>
            <a:r>
              <a:rPr lang="en-US" altLang="en-US" sz="2000" dirty="0"/>
              <a:t>Commercial Rate 	- 	$0.1298/cubic foot - 5% increase</a:t>
            </a:r>
          </a:p>
          <a:p>
            <a:pPr marL="756047" lvl="1">
              <a:spcBef>
                <a:spcPts val="0"/>
              </a:spcBef>
              <a:buClr>
                <a:schemeClr val="tx1"/>
              </a:buClr>
              <a:buFont typeface="Wingdings" panose="05000000000000000000" pitchFamily="2" charset="2"/>
              <a:buChar char="§"/>
              <a:tabLst>
                <a:tab pos="2632075" algn="ctr"/>
                <a:tab pos="2801938" algn="l"/>
              </a:tabLst>
            </a:pPr>
            <a:r>
              <a:rPr lang="en-US" altLang="en-US" sz="2000" dirty="0"/>
              <a:t>Sewer Improvement Fee - $40.07 per gallon - no change </a:t>
            </a:r>
            <a:endParaRPr lang="en-US" altLang="en-US" sz="2000" dirty="0">
              <a:sym typeface="Wingdings" panose="05000000000000000000" pitchFamily="2" charset="2"/>
            </a:endParaRPr>
          </a:p>
          <a:p>
            <a:pPr marL="204788" indent="-191691">
              <a:spcBef>
                <a:spcPts val="0"/>
              </a:spcBef>
              <a:buNone/>
            </a:pPr>
            <a:endParaRPr lang="en-US" altLang="en-US" sz="2000" dirty="0"/>
          </a:p>
          <a:p>
            <a:pPr marL="204788" indent="-191691" algn="ctr">
              <a:spcBef>
                <a:spcPts val="0"/>
              </a:spcBef>
              <a:buNone/>
            </a:pPr>
            <a:r>
              <a:rPr lang="en-US" altLang="en-US" sz="2000" dirty="0"/>
              <a:t>Impact on Avg. Residential Customer </a:t>
            </a:r>
          </a:p>
          <a:p>
            <a:pPr marL="204788" indent="-191691" algn="ctr">
              <a:spcBef>
                <a:spcPts val="0"/>
              </a:spcBef>
              <a:buNone/>
            </a:pPr>
            <a:r>
              <a:rPr lang="en-US" altLang="en-US" sz="2000" dirty="0"/>
              <a:t>$37.07/year</a:t>
            </a:r>
          </a:p>
          <a:p>
            <a:pPr marL="479822" lvl="1" indent="-191691">
              <a:spcBef>
                <a:spcPts val="0"/>
              </a:spcBef>
              <a:buNone/>
            </a:pPr>
            <a:r>
              <a:rPr lang="en-US" altLang="en-US" sz="2000" dirty="0"/>
              <a:t>			</a:t>
            </a:r>
          </a:p>
        </p:txBody>
      </p:sp>
      <p:sp>
        <p:nvSpPr>
          <p:cNvPr id="3" name="Slide Number Placeholder 2"/>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557213" indent="-214313" eaLnBrk="0" hangingPunct="0">
              <a:defRPr>
                <a:solidFill>
                  <a:schemeClr val="tx1"/>
                </a:solidFill>
                <a:latin typeface="Arial" panose="020B0604020202020204" pitchFamily="34" charset="0"/>
              </a:defRPr>
            </a:lvl2pPr>
            <a:lvl3pPr marL="857250" indent="-171450" eaLnBrk="0" hangingPunct="0">
              <a:defRPr>
                <a:solidFill>
                  <a:schemeClr val="tx1"/>
                </a:solidFill>
                <a:latin typeface="Arial" panose="020B0604020202020204" pitchFamily="34" charset="0"/>
              </a:defRPr>
            </a:lvl3pPr>
            <a:lvl4pPr marL="1200150" indent="-171450" eaLnBrk="0" hangingPunct="0">
              <a:defRPr>
                <a:solidFill>
                  <a:schemeClr val="tx1"/>
                </a:solidFill>
                <a:latin typeface="Arial" panose="020B0604020202020204" pitchFamily="34" charset="0"/>
              </a:defRPr>
            </a:lvl4pPr>
            <a:lvl5pPr marL="1543050" indent="-171450" eaLnBrk="0" hangingPunct="0">
              <a:defRPr>
                <a:solidFill>
                  <a:schemeClr val="tx1"/>
                </a:solidFill>
                <a:latin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0F77A98-2ED9-4996-98D5-0A48E1E1CAEB}" type="slidenum">
              <a:rPr lang="en-US" altLang="en-US">
                <a:solidFill>
                  <a:srgbClr val="FFFFFF"/>
                </a:solidFill>
              </a:rPr>
              <a:pPr eaLnBrk="1" hangingPunct="1"/>
              <a:t>6</a:t>
            </a:fld>
            <a:endParaRPr lang="en-US" altLang="en-US" dirty="0">
              <a:solidFill>
                <a:srgbClr val="FFFFFF"/>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61950"/>
            <a:ext cx="1100949" cy="1097280"/>
          </a:xfrm>
          <a:prstGeom prst="ellipse">
            <a:avLst/>
          </a:prstGeom>
        </p:spPr>
      </p:pic>
      <p:sp>
        <p:nvSpPr>
          <p:cNvPr id="8" name="Rectangle 3"/>
          <p:cNvSpPr txBox="1">
            <a:spLocks noChangeArrowheads="1"/>
          </p:cNvSpPr>
          <p:nvPr/>
        </p:nvSpPr>
        <p:spPr>
          <a:xfrm>
            <a:off x="2971800" y="505183"/>
            <a:ext cx="5804299" cy="810815"/>
          </a:xfrm>
          <a:prstGeom prst="rect">
            <a:avLst/>
          </a:prstGeom>
        </p:spPr>
        <p:txBody>
          <a:bodyPr anchor="ctr">
            <a:normAutofit/>
          </a:bodyPr>
          <a:lstStyle>
            <a:lvl1pPr marL="0" indent="0" algn="l" defTabSz="914400" rtl="0" eaLnBrk="1" latinLnBrk="0" hangingPunct="1">
              <a:spcBef>
                <a:spcPct val="20000"/>
              </a:spcBef>
              <a:spcAft>
                <a:spcPts val="0"/>
              </a:spcAft>
              <a:buSzPct val="60000"/>
              <a:buFont typeface="Wingdings" pitchFamily="2" charset="2"/>
              <a:buNone/>
              <a:defRPr sz="2100" kern="1200">
                <a:solidFill>
                  <a:schemeClr val="tx1"/>
                </a:solidFill>
                <a:effectLst>
                  <a:outerShdw blurRad="38100" dist="38100" dir="2700000" algn="tl">
                    <a:srgbClr val="000000">
                      <a:alpha val="43137"/>
                    </a:srgbClr>
                  </a:outerShdw>
                </a:effectLst>
                <a:latin typeface="+mn-lt"/>
                <a:ea typeface="+mn-ea"/>
                <a:cs typeface="+mn-cs"/>
              </a:defRPr>
            </a:lvl1pPr>
            <a:lvl2pPr marL="457200" indent="0" algn="ctr" defTabSz="914400" rtl="0" eaLnBrk="1" latinLnBrk="0" hangingPunct="1">
              <a:spcBef>
                <a:spcPct val="20000"/>
              </a:spcBef>
              <a:buSzPct val="60000"/>
              <a:buFont typeface="Wingdings" pitchFamily="2" charset="2"/>
              <a:buNone/>
              <a:defRPr sz="1900" kern="1200">
                <a:solidFill>
                  <a:schemeClr val="tx1">
                    <a:tint val="75000"/>
                  </a:schemeClr>
                </a:solidFill>
                <a:effectLst>
                  <a:outerShdw blurRad="38100" dist="38100" dir="2700000" algn="tl">
                    <a:srgbClr val="000000">
                      <a:alpha val="43137"/>
                    </a:srgbClr>
                  </a:outerShdw>
                </a:effectLst>
                <a:latin typeface="+mn-lt"/>
                <a:ea typeface="+mn-ea"/>
                <a:cs typeface="+mn-cs"/>
              </a:defRPr>
            </a:lvl2pPr>
            <a:lvl3pPr marL="914400" indent="0" algn="ctr" defTabSz="914400" rtl="0" eaLnBrk="1" latinLnBrk="0" hangingPunct="1">
              <a:spcBef>
                <a:spcPct val="20000"/>
              </a:spcBef>
              <a:buSzPct val="60000"/>
              <a:buFont typeface="Wingdings" pitchFamily="2" charset="2"/>
              <a:buNone/>
              <a:defRPr sz="1700" kern="1200">
                <a:solidFill>
                  <a:schemeClr val="tx1">
                    <a:tint val="75000"/>
                  </a:schemeClr>
                </a:solidFill>
                <a:effectLst>
                  <a:outerShdw blurRad="38100" dist="38100" dir="2700000" algn="tl">
                    <a:srgbClr val="000000">
                      <a:alpha val="43137"/>
                    </a:srgbClr>
                  </a:outerShdw>
                </a:effectLst>
                <a:latin typeface="+mn-lt"/>
                <a:ea typeface="+mn-ea"/>
                <a:cs typeface="+mn-cs"/>
              </a:defRPr>
            </a:lvl3pPr>
            <a:lvl4pPr marL="1371600" indent="0" algn="ctr" defTabSz="914400" rtl="0" eaLnBrk="1" latinLnBrk="0" hangingPunct="1">
              <a:spcBef>
                <a:spcPct val="20000"/>
              </a:spcBef>
              <a:buSzPct val="60000"/>
              <a:buFont typeface="Wingdings" pitchFamily="2" charset="2"/>
              <a:buNone/>
              <a:defRPr sz="1600" kern="1200">
                <a:solidFill>
                  <a:schemeClr val="tx1">
                    <a:tint val="75000"/>
                  </a:schemeClr>
                </a:solidFill>
                <a:effectLst>
                  <a:outerShdw blurRad="38100" dist="38100" dir="2700000" algn="tl">
                    <a:srgbClr val="000000">
                      <a:alpha val="43137"/>
                    </a:srgbClr>
                  </a:outerShdw>
                </a:effectLst>
                <a:latin typeface="+mn-lt"/>
                <a:ea typeface="+mn-ea"/>
                <a:cs typeface="+mn-cs"/>
              </a:defRPr>
            </a:lvl4pPr>
            <a:lvl5pPr marL="1828800" indent="0" algn="ctr" defTabSz="914400" rtl="0" eaLnBrk="1" latinLnBrk="0" hangingPunct="1">
              <a:spcBef>
                <a:spcPct val="20000"/>
              </a:spcBef>
              <a:buSzPct val="60000"/>
              <a:buFont typeface="Wingdings" pitchFamily="2" charset="2"/>
              <a:buNone/>
              <a:defRPr sz="1500" kern="1200">
                <a:solidFill>
                  <a:schemeClr val="tx1">
                    <a:tint val="75000"/>
                  </a:schemeClr>
                </a:solidFill>
                <a:effectLst>
                  <a:outerShdw blurRad="38100" dist="38100" dir="2700000" algn="tl">
                    <a:srgbClr val="000000">
                      <a:alpha val="43137"/>
                    </a:srgbClr>
                  </a:outerShdw>
                </a:effectLst>
                <a:latin typeface="+mn-lt"/>
                <a:ea typeface="+mn-ea"/>
                <a:cs typeface="+mn-cs"/>
              </a:defRPr>
            </a:lvl5pPr>
            <a:lvl6pPr marL="22860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6pPr>
            <a:lvl7pPr marL="27432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7pPr>
            <a:lvl8pPr marL="32004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8pPr>
            <a:lvl9pPr marL="36576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9pPr>
          </a:lstStyle>
          <a:p>
            <a:pPr algn="r">
              <a:spcBef>
                <a:spcPts val="0"/>
              </a:spcBef>
              <a:defRPr/>
            </a:pPr>
            <a:r>
              <a:rPr lang="en-US" sz="2000" b="1" dirty="0"/>
              <a:t>Article 39: </a:t>
            </a:r>
            <a:r>
              <a:rPr lang="en-US" sz="2000" i="1" dirty="0"/>
              <a:t>Sewer System Expenditures</a:t>
            </a:r>
          </a:p>
          <a:p>
            <a:pPr algn="r">
              <a:spcBef>
                <a:spcPts val="0"/>
              </a:spcBef>
              <a:defRPr/>
            </a:pPr>
            <a:r>
              <a:rPr lang="en-US" sz="2000" b="1" dirty="0"/>
              <a:t>Article 40: </a:t>
            </a:r>
            <a:r>
              <a:rPr lang="en-US" sz="2000" i="1" dirty="0"/>
              <a:t>Sewer Improvement Fund Expenditures</a:t>
            </a:r>
          </a:p>
        </p:txBody>
      </p:sp>
    </p:spTree>
    <p:extLst>
      <p:ext uri="{BB962C8B-B14F-4D97-AF65-F5344CB8AC3E}">
        <p14:creationId xmlns:p14="http://schemas.microsoft.com/office/powerpoint/2010/main" val="1471264893"/>
      </p:ext>
    </p:extLst>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09575" y="381000"/>
            <a:ext cx="8382000" cy="1078230"/>
          </a:xfrm>
        </p:spPr>
        <p:txBody>
          <a:bodyPr anchor="t">
            <a:noAutofit/>
          </a:bodyPr>
          <a:lstStyle/>
          <a:p>
            <a:r>
              <a:rPr lang="en-US" sz="3200" b="1" dirty="0">
                <a:latin typeface="+mn-lt"/>
                <a:cs typeface="Arial" panose="020B0604020202020204" pitchFamily="34" charset="0"/>
              </a:rPr>
              <a:t>Article 39: </a:t>
            </a:r>
            <a:br>
              <a:rPr lang="en-US" sz="3200" b="1" dirty="0">
                <a:latin typeface="+mn-lt"/>
                <a:cs typeface="Arial" panose="020B0604020202020204" pitchFamily="34" charset="0"/>
              </a:rPr>
            </a:br>
            <a:r>
              <a:rPr lang="en-US" sz="3200" b="1" dirty="0">
                <a:latin typeface="+mn-lt"/>
                <a:cs typeface="Arial" panose="020B0604020202020204" pitchFamily="34" charset="0"/>
              </a:rPr>
              <a:t>Sewer System Expenditures</a:t>
            </a:r>
            <a:br>
              <a:rPr lang="en-US" sz="3600" b="1" dirty="0">
                <a:latin typeface="+mn-lt"/>
                <a:cs typeface="Arial" panose="020B0604020202020204" pitchFamily="34" charset="0"/>
              </a:rPr>
            </a:br>
            <a:br>
              <a:rPr lang="en-US" sz="3600" dirty="0">
                <a:latin typeface="+mn-lt"/>
                <a:cs typeface="Arial" panose="020B0604020202020204" pitchFamily="34" charset="0"/>
              </a:rPr>
            </a:br>
            <a:br>
              <a:rPr lang="en-US" sz="3600" dirty="0">
                <a:latin typeface="Arial" panose="020B0604020202020204" pitchFamily="34" charset="0"/>
                <a:cs typeface="Arial" panose="020B0604020202020204" pitchFamily="34" charset="0"/>
              </a:rPr>
            </a:br>
            <a:endParaRPr lang="en-US" sz="36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61950"/>
            <a:ext cx="1100949" cy="1097280"/>
          </a:xfrm>
          <a:prstGeom prst="ellipse">
            <a:avLst/>
          </a:prstGeom>
        </p:spPr>
      </p:pic>
      <p:sp>
        <p:nvSpPr>
          <p:cNvPr id="5" name="Content Placeholder 8"/>
          <p:cNvSpPr txBox="1">
            <a:spLocks/>
          </p:cNvSpPr>
          <p:nvPr/>
        </p:nvSpPr>
        <p:spPr>
          <a:xfrm>
            <a:off x="381000" y="1913573"/>
            <a:ext cx="8305800" cy="30861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spcBef>
                <a:spcPct val="50000"/>
              </a:spcBef>
              <a:defRPr/>
            </a:pPr>
            <a:r>
              <a:rPr lang="en-US" sz="2000" dirty="0"/>
              <a:t>To determine whether the Town will vote that the income from user fees, special services fees and jobbing services by the Water and Sewer Division of Concord Public Works during the ensuring fiscal year, together  with the balance of operating cash in the Sewer Fund be expended without further appropriation under the direction and control of the Town Manager in accordance with the Motion passed under Article 37 of the 1976 Annual Town Meeting, or take and other action relative thereto. </a:t>
            </a:r>
          </a:p>
        </p:txBody>
      </p:sp>
      <p:sp>
        <p:nvSpPr>
          <p:cNvPr id="7" name="Slide Number Placeholder 6"/>
          <p:cNvSpPr>
            <a:spLocks noGrp="1"/>
          </p:cNvSpPr>
          <p:nvPr>
            <p:ph type="sldNum" sz="quarter" idx="12"/>
          </p:nvPr>
        </p:nvSpPr>
        <p:spPr/>
        <p:txBody>
          <a:bodyPr/>
          <a:lstStyle/>
          <a:p>
            <a:fld id="{18362CF7-34D8-4635-A9AE-FBAFA8966551}" type="slidenum">
              <a:rPr lang="en-US" smtClean="0"/>
              <a:t>7</a:t>
            </a:fld>
            <a:endParaRPr lang="en-US" dirty="0"/>
          </a:p>
        </p:txBody>
      </p:sp>
    </p:spTree>
    <p:extLst>
      <p:ext uri="{BB962C8B-B14F-4D97-AF65-F5344CB8AC3E}">
        <p14:creationId xmlns:p14="http://schemas.microsoft.com/office/powerpoint/2010/main" val="1764379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67664"/>
            <a:ext cx="8382000" cy="1091565"/>
          </a:xfrm>
        </p:spPr>
        <p:txBody>
          <a:bodyPr anchor="t">
            <a:noAutofit/>
          </a:bodyPr>
          <a:lstStyle/>
          <a:p>
            <a:r>
              <a:rPr lang="en-US" sz="3200" b="1" dirty="0">
                <a:latin typeface="+mn-lt"/>
                <a:cs typeface="Arial" panose="020B0604020202020204" pitchFamily="34" charset="0"/>
              </a:rPr>
              <a:t>Article 40: </a:t>
            </a:r>
            <a:br>
              <a:rPr lang="en-US" sz="3200" b="1" dirty="0">
                <a:latin typeface="+mn-lt"/>
                <a:cs typeface="Arial" panose="020B0604020202020204" pitchFamily="34" charset="0"/>
              </a:rPr>
            </a:br>
            <a:r>
              <a:rPr lang="en-US" sz="3200" b="1" dirty="0"/>
              <a:t>Sewer Improvement Fund Expenditures</a:t>
            </a:r>
            <a:br>
              <a:rPr lang="en-US" sz="3600" b="1" dirty="0"/>
            </a:br>
            <a:br>
              <a:rPr lang="en-US" sz="3600" b="1" dirty="0">
                <a:latin typeface="+mn-lt"/>
                <a:cs typeface="Arial" panose="020B0604020202020204" pitchFamily="34" charset="0"/>
              </a:rPr>
            </a:br>
            <a:br>
              <a:rPr lang="en-US" sz="3600" dirty="0">
                <a:latin typeface="+mn-lt"/>
                <a:cs typeface="Arial" panose="020B0604020202020204" pitchFamily="34" charset="0"/>
              </a:rPr>
            </a:br>
            <a:br>
              <a:rPr lang="en-US" sz="3600" dirty="0">
                <a:latin typeface="Arial" panose="020B0604020202020204" pitchFamily="34" charset="0"/>
                <a:cs typeface="Arial" panose="020B0604020202020204" pitchFamily="34" charset="0"/>
              </a:rPr>
            </a:br>
            <a:endParaRPr lang="en-US" sz="36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61950"/>
            <a:ext cx="1100949" cy="1097280"/>
          </a:xfrm>
          <a:prstGeom prst="ellipse">
            <a:avLst/>
          </a:prstGeom>
        </p:spPr>
      </p:pic>
      <p:sp>
        <p:nvSpPr>
          <p:cNvPr id="5" name="Content Placeholder 8"/>
          <p:cNvSpPr txBox="1">
            <a:spLocks/>
          </p:cNvSpPr>
          <p:nvPr/>
        </p:nvSpPr>
        <p:spPr>
          <a:xfrm>
            <a:off x="352425" y="2057400"/>
            <a:ext cx="8305800" cy="30861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spcBef>
                <a:spcPct val="50000"/>
              </a:spcBef>
              <a:defRPr/>
            </a:pPr>
            <a:r>
              <a:rPr lang="en-US" sz="2000" dirty="0"/>
              <a:t>To determine whether the Town will vote that the income from sewer improvement fees during the ensuing fiscal year, together with the balance of operating cash in the Sewer Improvement Fund, be expended without further appropriation under the direction and control  of the Town Manager in accordance with the Motion passed under Article 25 of the 1989 Town Meeting and applicable state enabling statutes, or take any other action relative thereto.</a:t>
            </a:r>
          </a:p>
        </p:txBody>
      </p:sp>
      <p:sp>
        <p:nvSpPr>
          <p:cNvPr id="7" name="Slide Number Placeholder 6"/>
          <p:cNvSpPr>
            <a:spLocks noGrp="1"/>
          </p:cNvSpPr>
          <p:nvPr>
            <p:ph type="sldNum" sz="quarter" idx="12"/>
          </p:nvPr>
        </p:nvSpPr>
        <p:spPr/>
        <p:txBody>
          <a:bodyPr/>
          <a:lstStyle/>
          <a:p>
            <a:fld id="{18362CF7-34D8-4635-A9AE-FBAFA8966551}" type="slidenum">
              <a:rPr lang="en-US" smtClean="0"/>
              <a:t>8</a:t>
            </a:fld>
            <a:endParaRPr lang="en-US" dirty="0"/>
          </a:p>
        </p:txBody>
      </p:sp>
    </p:spTree>
    <p:extLst>
      <p:ext uri="{BB962C8B-B14F-4D97-AF65-F5344CB8AC3E}">
        <p14:creationId xmlns:p14="http://schemas.microsoft.com/office/powerpoint/2010/main" val="1556857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850" y="590550"/>
            <a:ext cx="8382000" cy="762000"/>
          </a:xfrm>
        </p:spPr>
        <p:txBody>
          <a:bodyPr anchor="t">
            <a:noAutofit/>
          </a:bodyPr>
          <a:lstStyle/>
          <a:p>
            <a:r>
              <a:rPr lang="en-US" sz="3200" b="1" dirty="0">
                <a:latin typeface="+mn-lt"/>
                <a:cs typeface="Arial" panose="020B0604020202020204" pitchFamily="34" charset="0"/>
              </a:rPr>
              <a:t>Supplemental Information</a:t>
            </a:r>
            <a:br>
              <a:rPr lang="en-US" sz="3200" b="1" dirty="0"/>
            </a:br>
            <a:endParaRPr lang="en-US" sz="32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61950"/>
            <a:ext cx="1100949" cy="1097280"/>
          </a:xfrm>
          <a:prstGeom prst="ellipse">
            <a:avLst/>
          </a:prstGeom>
        </p:spPr>
      </p:pic>
      <p:sp>
        <p:nvSpPr>
          <p:cNvPr id="7" name="Slide Number Placeholder 6"/>
          <p:cNvSpPr>
            <a:spLocks noGrp="1"/>
          </p:cNvSpPr>
          <p:nvPr>
            <p:ph type="sldNum" sz="quarter" idx="12"/>
          </p:nvPr>
        </p:nvSpPr>
        <p:spPr/>
        <p:txBody>
          <a:bodyPr/>
          <a:lstStyle/>
          <a:p>
            <a:fld id="{18362CF7-34D8-4635-A9AE-FBAFA8966551}" type="slidenum">
              <a:rPr lang="en-US" smtClean="0"/>
              <a:t>9</a:t>
            </a:fld>
            <a:endParaRPr lang="en-US" dirty="0"/>
          </a:p>
        </p:txBody>
      </p:sp>
    </p:spTree>
    <p:extLst>
      <p:ext uri="{BB962C8B-B14F-4D97-AF65-F5344CB8AC3E}">
        <p14:creationId xmlns:p14="http://schemas.microsoft.com/office/powerpoint/2010/main" val="33601375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096C0779B6944AB6CF6C4004068BD4" ma:contentTypeVersion="15" ma:contentTypeDescription="Create a new document." ma:contentTypeScope="" ma:versionID="b276a989f07f45c57316bc572fa26182">
  <xsd:schema xmlns:xsd="http://www.w3.org/2001/XMLSchema" xmlns:xs="http://www.w3.org/2001/XMLSchema" xmlns:p="http://schemas.microsoft.com/office/2006/metadata/properties" xmlns:ns1="http://schemas.microsoft.com/sharepoint/v3" xmlns:ns2="353e7e51-129d-4be4-a176-58312b68dea3" xmlns:ns3="f428b787-2277-4073-a7fe-e04eb808bb87" targetNamespace="http://schemas.microsoft.com/office/2006/metadata/properties" ma:root="true" ma:fieldsID="e3445f309d54ee30e6d48719bb7a727f" ns1:_="" ns2:_="" ns3:_="">
    <xsd:import namespace="http://schemas.microsoft.com/sharepoint/v3"/>
    <xsd:import namespace="353e7e51-129d-4be4-a176-58312b68dea3"/>
    <xsd:import namespace="f428b787-2277-4073-a7fe-e04eb808bb8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1:_ip_UnifiedCompliancePolicyProperties" minOccurs="0"/>
                <xsd:element ref="ns1:_ip_UnifiedCompliancePolicyUIAc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3e7e51-129d-4be4-a176-58312b68de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eebebd48-0262-4b3c-be1e-fe88a3d91a25"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428b787-2277-4073-a7fe-e04eb808bb8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00afa956-1c28-42f7-a035-33042d6fc447}" ma:internalName="TaxCatchAll" ma:showField="CatchAllData" ma:web="f428b787-2277-4073-a7fe-e04eb808bb87">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D2A220-D111-4953-9F8F-CCDF2F8B6071}"/>
</file>

<file path=customXml/itemProps2.xml><?xml version="1.0" encoding="utf-8"?>
<ds:datastoreItem xmlns:ds="http://schemas.openxmlformats.org/officeDocument/2006/customXml" ds:itemID="{EC069B6B-FFD3-4354-B60C-885002AA8D44}"/>
</file>

<file path=docProps/app.xml><?xml version="1.0" encoding="utf-8"?>
<Properties xmlns="http://schemas.openxmlformats.org/officeDocument/2006/extended-properties" xmlns:vt="http://schemas.openxmlformats.org/officeDocument/2006/docPropsVTypes">
  <Template>Electronic Presentation Guidelines 2019</Template>
  <TotalTime>0</TotalTime>
  <Words>1387</Words>
  <Application>Microsoft Office PowerPoint</Application>
  <PresentationFormat>On-screen Show (16:9)</PresentationFormat>
  <Paragraphs>193</Paragraphs>
  <Slides>23</Slides>
  <Notes>23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8" baseType="lpstr">
      <vt:lpstr>Arial</vt:lpstr>
      <vt:lpstr>Calibri</vt:lpstr>
      <vt:lpstr>Wingdings</vt:lpstr>
      <vt:lpstr>Office Theme</vt:lpstr>
      <vt:lpstr>Acrobat Document</vt:lpstr>
      <vt:lpstr>Article 39:  Sewer System Expenditures   </vt:lpstr>
      <vt:lpstr>Article 40:  Sewer Improvement Fund Expenditures    </vt:lpstr>
      <vt:lpstr>PowerPoint Presentation</vt:lpstr>
      <vt:lpstr> </vt:lpstr>
      <vt:lpstr>PowerPoint Presentation</vt:lpstr>
      <vt:lpstr>PowerPoint Presentation</vt:lpstr>
      <vt:lpstr>Article 39:  Sewer System Expenditures   </vt:lpstr>
      <vt:lpstr>Article 40:  Sewer Improvement Fund Expenditures    </vt:lpstr>
      <vt:lpstr>Supplemental Information </vt:lpstr>
      <vt:lpstr>PowerPoint Presentation</vt:lpstr>
      <vt:lpstr>10 Year Capital Plan</vt:lpstr>
      <vt:lpstr>10 Year Operating Projections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2023-03-15T20:32:10Z</dcterms:created>
  <dcterms:modified xsi:type="dcterms:W3CDTF">2023-03-15T20:32:48Z</dcterms:modified>
</cp:coreProperties>
</file>