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8" r:id="rId2"/>
    <p:sldId id="272" r:id="rId3"/>
    <p:sldId id="270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40"/>
    <p:restoredTop sz="94674"/>
  </p:normalViewPr>
  <p:slideViewPr>
    <p:cSldViewPr>
      <p:cViewPr varScale="1">
        <p:scale>
          <a:sx n="165" d="100"/>
          <a:sy n="165" d="100"/>
        </p:scale>
        <p:origin x="1096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0954-534B-8738-FEC8-F95A05485A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Article 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0CCCDF-0C6D-3620-42B6-B8E716428D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Concord Carlisle </a:t>
            </a:r>
          </a:p>
          <a:p>
            <a:r>
              <a:rPr lang="en-US" dirty="0"/>
              <a:t>Regional School Committee </a:t>
            </a:r>
          </a:p>
          <a:p>
            <a:r>
              <a:rPr lang="en-US" dirty="0"/>
              <a:t>FY25 Operating Budget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A9A40-BD88-490F-DED1-55480189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25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7ECC-6D88-DCA4-552A-2DD5E0EEC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Finance Committee Stated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89249-B488-9DDF-8D9B-2B04D30D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the FY25 Finance Committee Report (p.11), the first stated goal of the guideline process is to: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Maintain level service for Town and Schools, recognizing cost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A4AC03-D03F-FFCE-9DF7-4C70D404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20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4A3C-7585-EEC0-C9A7-84141B4B3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20: Local Budget Comparisons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34620-2C35-9B35-E210-79DD93CAB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/>
          <a:p>
            <a:r>
              <a:rPr lang="en-US" dirty="0"/>
              <a:t>Weston		3.31%</a:t>
            </a:r>
          </a:p>
          <a:p>
            <a:r>
              <a:rPr lang="en-US" dirty="0"/>
              <a:t>Wellesley		3.37%</a:t>
            </a:r>
          </a:p>
          <a:p>
            <a:r>
              <a:rPr lang="en-US" dirty="0"/>
              <a:t>Needham		6.01%</a:t>
            </a:r>
          </a:p>
          <a:p>
            <a:r>
              <a:rPr lang="en-US" dirty="0"/>
              <a:t>Newton		3.68%</a:t>
            </a:r>
          </a:p>
          <a:p>
            <a:r>
              <a:rPr lang="en-US" dirty="0"/>
              <a:t>Westford		5.81%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EDD58-C49A-4BCE-C92F-9CB7BEC1C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7D4A347-5613-C4D4-C8CB-F39313056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Concord Carlisle	3.08%</a:t>
            </a:r>
          </a:p>
          <a:p>
            <a:r>
              <a:rPr lang="en-US" dirty="0"/>
              <a:t>Acton Boxborough	7.68%</a:t>
            </a:r>
          </a:p>
          <a:p>
            <a:r>
              <a:rPr lang="en-US" dirty="0"/>
              <a:t>Lexington		4.29%</a:t>
            </a:r>
          </a:p>
          <a:p>
            <a:r>
              <a:rPr lang="en-US" dirty="0"/>
              <a:t>Lincoln Sudbury	3.4%</a:t>
            </a:r>
          </a:p>
          <a:p>
            <a:r>
              <a:rPr lang="en-US" dirty="0"/>
              <a:t>Wayland		4.94%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3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7" ma:contentTypeDescription="Create a new document." ma:contentTypeScope="" ma:versionID="370a8c978bd9305cffc9219ce0ae131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cc871ba37c63dcdb1f825e620eb80cf7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DC557D-00F6-4515-8CE8-F475D043E40F}"/>
</file>

<file path=customXml/itemProps2.xml><?xml version="1.0" encoding="utf-8"?>
<ds:datastoreItem xmlns:ds="http://schemas.openxmlformats.org/officeDocument/2006/customXml" ds:itemID="{1E44635F-D9C0-4175-8409-BB33B8347D25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7299</TotalTime>
  <Words>107</Words>
  <Application>Microsoft Macintosh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Article 20</vt:lpstr>
      <vt:lpstr>Finance Committee Stated Goal</vt:lpstr>
      <vt:lpstr>Article 20: Local Budget Comparisons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Microsoft Office User</cp:lastModifiedBy>
  <cp:revision>38</cp:revision>
  <dcterms:created xsi:type="dcterms:W3CDTF">2018-11-06T01:42:37Z</dcterms:created>
  <dcterms:modified xsi:type="dcterms:W3CDTF">2024-04-28T14:58:19Z</dcterms:modified>
</cp:coreProperties>
</file>