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5.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4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3.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7.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30.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ppt/tags/tag26.xml" ContentType="application/vnd.openxmlformats-officedocument.presentationml.tags+xml"/>
  <Override PartName="/docProps/app.xml" ContentType="application/vnd.openxmlformats-officedocument.extended-properties+xml"/>
  <Override PartName="/ppt/tags/tag25.xml" ContentType="application/vnd.openxmlformats-officedocument.presentationml.tags+xml"/>
  <Override PartName="/ppt/tags/tag34.xml" ContentType="application/vnd.openxmlformats-officedocument.presentationml.tags+xml"/>
  <Override PartName="/ppt/tags/tag24.xml" ContentType="application/vnd.openxmlformats-officedocument.presentationml.tags+xml"/>
  <Override PartName="/ppt/tags/tag32.xml" ContentType="application/vnd.openxmlformats-officedocument.presentationml.tags+xml"/>
  <Override PartName="/ppt/tags/tag23.xml" ContentType="application/vnd.openxmlformats-officedocument.presentationml.tags+xml"/>
  <Override PartName="/ppt/tags/tag39.xml" ContentType="application/vnd.openxmlformats-officedocument.presentationml.tags+xml"/>
  <Override PartName="/ppt/tags/tag31.xml" ContentType="application/vnd.openxmlformats-officedocument.presentationml.tags+xml"/>
  <Override PartName="/ppt/tags/tag36.xml" ContentType="application/vnd.openxmlformats-officedocument.presentationml.tags+xml"/>
  <Override PartName="/ppt/tags/tag22.xml" ContentType="application/vnd.openxmlformats-officedocument.presentationml.tags+xml"/>
  <Override PartName="/ppt/tags/tag16.xml" ContentType="application/vnd.openxmlformats-officedocument.presentationml.tags+xml"/>
  <Override PartName="/ppt/tags/tag21.xml" ContentType="application/vnd.openxmlformats-officedocument.presentationml.tags+xml"/>
  <Override PartName="/ppt/tags/tag29.xml" ContentType="application/vnd.openxmlformats-officedocument.presentationml.tags+xml"/>
  <Override PartName="/ppt/tags/tag20.xml" ContentType="application/vnd.openxmlformats-officedocument.presentationml.tags+xml"/>
  <Override PartName="/ppt/tags/tag40.xml" ContentType="application/vnd.openxmlformats-officedocument.presentationml.tags+xml"/>
  <Override PartName="/ppt/tags/tag43.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18.xml" ContentType="application/vnd.openxmlformats-officedocument.presentationml.tags+xml"/>
  <Override PartName="/ppt/tags/tag3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783" r:id="rId2"/>
    <p:sldMasterId id="2147483802" r:id="rId3"/>
  </p:sldMasterIdLst>
  <p:notesMasterIdLst>
    <p:notesMasterId r:id="rId57"/>
  </p:notesMasterIdLst>
  <p:handoutMasterIdLst>
    <p:handoutMasterId r:id="rId58"/>
  </p:handoutMasterIdLst>
  <p:sldIdLst>
    <p:sldId id="391" r:id="rId4"/>
    <p:sldId id="440" r:id="rId5"/>
    <p:sldId id="604" r:id="rId6"/>
    <p:sldId id="890" r:id="rId7"/>
    <p:sldId id="891" r:id="rId8"/>
    <p:sldId id="774" r:id="rId9"/>
    <p:sldId id="887" r:id="rId10"/>
    <p:sldId id="893" r:id="rId11"/>
    <p:sldId id="895" r:id="rId12"/>
    <p:sldId id="894" r:id="rId13"/>
    <p:sldId id="761" r:id="rId14"/>
    <p:sldId id="684" r:id="rId15"/>
    <p:sldId id="832" r:id="rId16"/>
    <p:sldId id="833" r:id="rId17"/>
    <p:sldId id="834" r:id="rId18"/>
    <p:sldId id="914" r:id="rId19"/>
    <p:sldId id="685" r:id="rId20"/>
    <p:sldId id="687" r:id="rId21"/>
    <p:sldId id="689" r:id="rId22"/>
    <p:sldId id="835" r:id="rId23"/>
    <p:sldId id="865" r:id="rId24"/>
    <p:sldId id="866" r:id="rId25"/>
    <p:sldId id="610" r:id="rId26"/>
    <p:sldId id="715" r:id="rId27"/>
    <p:sldId id="797" r:id="rId28"/>
    <p:sldId id="615" r:id="rId29"/>
    <p:sldId id="800" r:id="rId30"/>
    <p:sldId id="802" r:id="rId31"/>
    <p:sldId id="651" r:id="rId32"/>
    <p:sldId id="803" r:id="rId33"/>
    <p:sldId id="801" r:id="rId34"/>
    <p:sldId id="805" r:id="rId35"/>
    <p:sldId id="765" r:id="rId36"/>
    <p:sldId id="620" r:id="rId37"/>
    <p:sldId id="636" r:id="rId38"/>
    <p:sldId id="915" r:id="rId39"/>
    <p:sldId id="690" r:id="rId40"/>
    <p:sldId id="691" r:id="rId41"/>
    <p:sldId id="810" r:id="rId42"/>
    <p:sldId id="639" r:id="rId43"/>
    <p:sldId id="906" r:id="rId44"/>
    <p:sldId id="912" r:id="rId45"/>
    <p:sldId id="437" r:id="rId46"/>
    <p:sldId id="913" r:id="rId47"/>
    <p:sldId id="426" r:id="rId48"/>
    <p:sldId id="916" r:id="rId49"/>
    <p:sldId id="332" r:id="rId50"/>
    <p:sldId id="315" r:id="rId51"/>
    <p:sldId id="314" r:id="rId52"/>
    <p:sldId id="436" r:id="rId53"/>
    <p:sldId id="316" r:id="rId54"/>
    <p:sldId id="837" r:id="rId55"/>
    <p:sldId id="622" r:id="rId5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B6E41145-853B-48E1-9FBE-3EE90EE18C78}">
          <p14:sldIdLst>
            <p14:sldId id="391"/>
            <p14:sldId id="440"/>
            <p14:sldId id="604"/>
            <p14:sldId id="890"/>
            <p14:sldId id="891"/>
            <p14:sldId id="774"/>
            <p14:sldId id="887"/>
            <p14:sldId id="893"/>
            <p14:sldId id="895"/>
            <p14:sldId id="894"/>
            <p14:sldId id="761"/>
            <p14:sldId id="684"/>
            <p14:sldId id="832"/>
            <p14:sldId id="833"/>
            <p14:sldId id="834"/>
            <p14:sldId id="914"/>
            <p14:sldId id="685"/>
            <p14:sldId id="687"/>
            <p14:sldId id="689"/>
            <p14:sldId id="835"/>
            <p14:sldId id="865"/>
            <p14:sldId id="866"/>
            <p14:sldId id="610"/>
            <p14:sldId id="715"/>
            <p14:sldId id="797"/>
            <p14:sldId id="615"/>
            <p14:sldId id="800"/>
            <p14:sldId id="802"/>
            <p14:sldId id="651"/>
            <p14:sldId id="803"/>
            <p14:sldId id="801"/>
            <p14:sldId id="805"/>
            <p14:sldId id="765"/>
            <p14:sldId id="620"/>
            <p14:sldId id="636"/>
            <p14:sldId id="915"/>
            <p14:sldId id="690"/>
            <p14:sldId id="691"/>
            <p14:sldId id="810"/>
            <p14:sldId id="639"/>
            <p14:sldId id="906"/>
            <p14:sldId id="912"/>
            <p14:sldId id="437"/>
            <p14:sldId id="913"/>
            <p14:sldId id="426"/>
            <p14:sldId id="916"/>
            <p14:sldId id="332"/>
            <p14:sldId id="315"/>
            <p14:sldId id="314"/>
            <p14:sldId id="436"/>
            <p14:sldId id="316"/>
            <p14:sldId id="837"/>
            <p14:sldId id="6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Balke" initials="R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58A"/>
    <a:srgbClr val="B4D0B4"/>
    <a:srgbClr val="A7D6E3"/>
    <a:srgbClr val="CEF6EF"/>
    <a:srgbClr val="FFFF99"/>
    <a:srgbClr val="65A775"/>
    <a:srgbClr val="529061"/>
    <a:srgbClr val="CBDCA8"/>
    <a:srgbClr val="BACBAD"/>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72" autoAdjust="0"/>
  </p:normalViewPr>
  <p:slideViewPr>
    <p:cSldViewPr>
      <p:cViewPr varScale="1">
        <p:scale>
          <a:sx n="73" d="100"/>
          <a:sy n="73" d="100"/>
        </p:scale>
        <p:origin x="176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8" d="100"/>
          <a:sy n="78" d="100"/>
        </p:scale>
        <p:origin x="3168" y="96"/>
      </p:cViewPr>
      <p:guideLst>
        <p:guide orient="horz" pos="2927"/>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66" Type="http://schemas.openxmlformats.org/officeDocument/2006/relationships/customXml" Target="../customXml/item3.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ustomXml" Target="../customXml/item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8FB170-106C-42E0-BFEF-8124C8864507}" type="doc">
      <dgm:prSet loTypeId="urn:microsoft.com/office/officeart/2005/8/layout/process1" loCatId="process" qsTypeId="urn:microsoft.com/office/officeart/2005/8/quickstyle/simple4" qsCatId="simple" csTypeId="urn:microsoft.com/office/officeart/2005/8/colors/accent6_4" csCatId="accent6" phldr="1"/>
      <dgm:spPr/>
    </dgm:pt>
    <dgm:pt modelId="{8F56E8EE-3E0C-4DBF-B287-15B68E37DFC3}">
      <dgm:prSet phldrT="[Text]"/>
      <dgm:spPr>
        <a:solidFill>
          <a:schemeClr val="accent5">
            <a:lumMod val="75000"/>
          </a:schemeClr>
        </a:solidFill>
      </dgm:spPr>
      <dgm:t>
        <a:bodyPr/>
        <a:lstStyle/>
        <a:p>
          <a:r>
            <a:rPr lang="en-US" dirty="0">
              <a:solidFill>
                <a:schemeClr val="tx1"/>
              </a:solidFill>
            </a:rPr>
            <a:t>Renewal to 2003 MS4 Permit Released in 2016</a:t>
          </a:r>
        </a:p>
      </dgm:t>
    </dgm:pt>
    <dgm:pt modelId="{4815CC00-7900-411F-963A-31EEAE71FF7A}" type="parTrans" cxnId="{08AFC2FE-1988-463E-BFC4-ACFBDDF02101}">
      <dgm:prSet/>
      <dgm:spPr/>
      <dgm:t>
        <a:bodyPr/>
        <a:lstStyle/>
        <a:p>
          <a:endParaRPr lang="en-US"/>
        </a:p>
      </dgm:t>
    </dgm:pt>
    <dgm:pt modelId="{2A55A4F4-D777-444D-B613-A7E801782B61}" type="sibTrans" cxnId="{08AFC2FE-1988-463E-BFC4-ACFBDDF02101}">
      <dgm:prSet/>
      <dgm:spPr>
        <a:solidFill>
          <a:schemeClr val="accent1"/>
        </a:solidFill>
      </dgm:spPr>
      <dgm:t>
        <a:bodyPr/>
        <a:lstStyle/>
        <a:p>
          <a:endParaRPr lang="en-US" dirty="0">
            <a:ln>
              <a:solidFill>
                <a:schemeClr val="tx1"/>
              </a:solidFill>
            </a:ln>
          </a:endParaRPr>
        </a:p>
      </dgm:t>
    </dgm:pt>
    <dgm:pt modelId="{48A8F8F3-14F8-435E-915D-9950A64D01BD}">
      <dgm:prSet phldrT="[Text]"/>
      <dgm:spPr>
        <a:solidFill>
          <a:schemeClr val="accent5">
            <a:lumMod val="75000"/>
          </a:schemeClr>
        </a:solidFill>
      </dgm:spPr>
      <dgm:t>
        <a:bodyPr/>
        <a:lstStyle/>
        <a:p>
          <a:r>
            <a:rPr lang="en-US" dirty="0">
              <a:solidFill>
                <a:sysClr val="windowText" lastClr="000000"/>
              </a:solidFill>
            </a:rPr>
            <a:t>Effective July 1, 2018</a:t>
          </a:r>
        </a:p>
      </dgm:t>
    </dgm:pt>
    <dgm:pt modelId="{DF763EA5-8770-42B6-80B6-4EC65EAAE3B3}" type="parTrans" cxnId="{1A456046-F181-44F4-902A-67563558E1B8}">
      <dgm:prSet/>
      <dgm:spPr/>
      <dgm:t>
        <a:bodyPr/>
        <a:lstStyle/>
        <a:p>
          <a:endParaRPr lang="en-US"/>
        </a:p>
      </dgm:t>
    </dgm:pt>
    <dgm:pt modelId="{2C7A9F88-8E06-4BD6-AD89-734C3224A5FD}" type="sibTrans" cxnId="{1A456046-F181-44F4-902A-67563558E1B8}">
      <dgm:prSet/>
      <dgm:spPr/>
      <dgm:t>
        <a:bodyPr/>
        <a:lstStyle/>
        <a:p>
          <a:endParaRPr lang="en-US"/>
        </a:p>
      </dgm:t>
    </dgm:pt>
    <dgm:pt modelId="{7B34B1CD-77BE-4FEE-9599-A9F20B1D5FF9}" type="pres">
      <dgm:prSet presAssocID="{478FB170-106C-42E0-BFEF-8124C8864507}" presName="Name0" presStyleCnt="0">
        <dgm:presLayoutVars>
          <dgm:dir/>
          <dgm:resizeHandles val="exact"/>
        </dgm:presLayoutVars>
      </dgm:prSet>
      <dgm:spPr/>
    </dgm:pt>
    <dgm:pt modelId="{90421FC0-EA94-4438-B998-2A8B520E5718}" type="pres">
      <dgm:prSet presAssocID="{8F56E8EE-3E0C-4DBF-B287-15B68E37DFC3}" presName="node" presStyleLbl="node1" presStyleIdx="0" presStyleCnt="2" custLinFactNeighborX="2798" custLinFactNeighborY="-4760">
        <dgm:presLayoutVars>
          <dgm:bulletEnabled val="1"/>
        </dgm:presLayoutVars>
      </dgm:prSet>
      <dgm:spPr/>
    </dgm:pt>
    <dgm:pt modelId="{0E298093-3C23-4755-86C0-D9FC90D8E934}" type="pres">
      <dgm:prSet presAssocID="{2A55A4F4-D777-444D-B613-A7E801782B61}" presName="sibTrans" presStyleLbl="sibTrans2D1" presStyleIdx="0" presStyleCnt="1"/>
      <dgm:spPr/>
    </dgm:pt>
    <dgm:pt modelId="{9EADEA73-F4DB-4834-ABC5-C948AE446029}" type="pres">
      <dgm:prSet presAssocID="{2A55A4F4-D777-444D-B613-A7E801782B61}" presName="connectorText" presStyleLbl="sibTrans2D1" presStyleIdx="0" presStyleCnt="1"/>
      <dgm:spPr/>
    </dgm:pt>
    <dgm:pt modelId="{B43F440C-BBC3-4D80-B11F-DB105C7381D6}" type="pres">
      <dgm:prSet presAssocID="{48A8F8F3-14F8-435E-915D-9950A64D01BD}" presName="node" presStyleLbl="node1" presStyleIdx="1" presStyleCnt="2">
        <dgm:presLayoutVars>
          <dgm:bulletEnabled val="1"/>
        </dgm:presLayoutVars>
      </dgm:prSet>
      <dgm:spPr/>
    </dgm:pt>
  </dgm:ptLst>
  <dgm:cxnLst>
    <dgm:cxn modelId="{0EE88310-1BBF-4BE4-92ED-25C1AF46625D}" type="presOf" srcId="{48A8F8F3-14F8-435E-915D-9950A64D01BD}" destId="{B43F440C-BBC3-4D80-B11F-DB105C7381D6}" srcOrd="0" destOrd="0" presId="urn:microsoft.com/office/officeart/2005/8/layout/process1"/>
    <dgm:cxn modelId="{58D65416-692B-462D-975B-6163001F6A57}" type="presOf" srcId="{2A55A4F4-D777-444D-B613-A7E801782B61}" destId="{0E298093-3C23-4755-86C0-D9FC90D8E934}" srcOrd="0" destOrd="0" presId="urn:microsoft.com/office/officeart/2005/8/layout/process1"/>
    <dgm:cxn modelId="{1A456046-F181-44F4-902A-67563558E1B8}" srcId="{478FB170-106C-42E0-BFEF-8124C8864507}" destId="{48A8F8F3-14F8-435E-915D-9950A64D01BD}" srcOrd="1" destOrd="0" parTransId="{DF763EA5-8770-42B6-80B6-4EC65EAAE3B3}" sibTransId="{2C7A9F88-8E06-4BD6-AD89-734C3224A5FD}"/>
    <dgm:cxn modelId="{55675754-EFA2-4B68-A5A2-C044C6B19EF3}" type="presOf" srcId="{8F56E8EE-3E0C-4DBF-B287-15B68E37DFC3}" destId="{90421FC0-EA94-4438-B998-2A8B520E5718}" srcOrd="0" destOrd="0" presId="urn:microsoft.com/office/officeart/2005/8/layout/process1"/>
    <dgm:cxn modelId="{41C65985-B498-4913-8155-AB0FBC1840BF}" type="presOf" srcId="{478FB170-106C-42E0-BFEF-8124C8864507}" destId="{7B34B1CD-77BE-4FEE-9599-A9F20B1D5FF9}" srcOrd="0" destOrd="0" presId="urn:microsoft.com/office/officeart/2005/8/layout/process1"/>
    <dgm:cxn modelId="{272B13D2-F7E6-44D0-B2DA-3575533CA71D}" type="presOf" srcId="{2A55A4F4-D777-444D-B613-A7E801782B61}" destId="{9EADEA73-F4DB-4834-ABC5-C948AE446029}" srcOrd="1" destOrd="0" presId="urn:microsoft.com/office/officeart/2005/8/layout/process1"/>
    <dgm:cxn modelId="{08AFC2FE-1988-463E-BFC4-ACFBDDF02101}" srcId="{478FB170-106C-42E0-BFEF-8124C8864507}" destId="{8F56E8EE-3E0C-4DBF-B287-15B68E37DFC3}" srcOrd="0" destOrd="0" parTransId="{4815CC00-7900-411F-963A-31EEAE71FF7A}" sibTransId="{2A55A4F4-D777-444D-B613-A7E801782B61}"/>
    <dgm:cxn modelId="{1B08DFA0-5EE7-4910-BCF9-C10CFC26BCAF}" type="presParOf" srcId="{7B34B1CD-77BE-4FEE-9599-A9F20B1D5FF9}" destId="{90421FC0-EA94-4438-B998-2A8B520E5718}" srcOrd="0" destOrd="0" presId="urn:microsoft.com/office/officeart/2005/8/layout/process1"/>
    <dgm:cxn modelId="{273DFAE7-9935-4EA7-A41B-4EA3D775791A}" type="presParOf" srcId="{7B34B1CD-77BE-4FEE-9599-A9F20B1D5FF9}" destId="{0E298093-3C23-4755-86C0-D9FC90D8E934}" srcOrd="1" destOrd="0" presId="urn:microsoft.com/office/officeart/2005/8/layout/process1"/>
    <dgm:cxn modelId="{D1EE04C1-5761-40CB-9204-C812E5FDD237}" type="presParOf" srcId="{0E298093-3C23-4755-86C0-D9FC90D8E934}" destId="{9EADEA73-F4DB-4834-ABC5-C948AE446029}" srcOrd="0" destOrd="0" presId="urn:microsoft.com/office/officeart/2005/8/layout/process1"/>
    <dgm:cxn modelId="{0CCA5A90-6E74-4F86-A5FA-307A855B5F79}" type="presParOf" srcId="{7B34B1CD-77BE-4FEE-9599-A9F20B1D5FF9}" destId="{B43F440C-BBC3-4D80-B11F-DB105C7381D6}"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37B19-A460-4A5F-83FC-CE90FE53EE69}" type="doc">
      <dgm:prSet loTypeId="urn:microsoft.com/office/officeart/2008/layout/HorizontalMultiLevelHierarchy" loCatId="hierarchy" qsTypeId="urn:microsoft.com/office/officeart/2005/8/quickstyle/simple5" qsCatId="simple" csTypeId="urn:microsoft.com/office/officeart/2005/8/colors/colorful5" csCatId="colorful" phldr="1"/>
      <dgm:spPr/>
      <dgm:t>
        <a:bodyPr/>
        <a:lstStyle/>
        <a:p>
          <a:endParaRPr lang="en-US"/>
        </a:p>
      </dgm:t>
    </dgm:pt>
    <dgm:pt modelId="{72AABD7D-F983-4961-BAC5-97B94AC01C12}">
      <dgm:prSet phldrT="[Text]" custT="1"/>
      <dgm:spPr>
        <a:solidFill>
          <a:schemeClr val="accent5">
            <a:lumMod val="75000"/>
          </a:schemeClr>
        </a:solidFill>
      </dgm:spPr>
      <dgm:t>
        <a:bodyPr/>
        <a:lstStyle/>
        <a:p>
          <a:r>
            <a:rPr lang="en-US" sz="2600" dirty="0">
              <a:solidFill>
                <a:srgbClr val="000000"/>
              </a:solidFill>
            </a:rPr>
            <a:t>Six Minimum Measures</a:t>
          </a:r>
        </a:p>
      </dgm:t>
    </dgm:pt>
    <dgm:pt modelId="{16AEFC5B-40CC-4591-BBB4-BC644F5242FF}" type="parTrans" cxnId="{97584DDE-A9CD-49FF-91A0-76025E534AC3}">
      <dgm:prSet/>
      <dgm:spPr/>
      <dgm:t>
        <a:bodyPr/>
        <a:lstStyle/>
        <a:p>
          <a:endParaRPr lang="en-US">
            <a:solidFill>
              <a:srgbClr val="000000"/>
            </a:solidFill>
          </a:endParaRPr>
        </a:p>
      </dgm:t>
    </dgm:pt>
    <dgm:pt modelId="{1393F499-A1DD-47DD-90C8-81E95DCA6AA0}" type="sibTrans" cxnId="{97584DDE-A9CD-49FF-91A0-76025E534AC3}">
      <dgm:prSet/>
      <dgm:spPr/>
      <dgm:t>
        <a:bodyPr/>
        <a:lstStyle/>
        <a:p>
          <a:endParaRPr lang="en-US">
            <a:solidFill>
              <a:srgbClr val="000000"/>
            </a:solidFill>
          </a:endParaRPr>
        </a:p>
      </dgm:t>
    </dgm:pt>
    <dgm:pt modelId="{8BFB8FBF-CFDB-49D0-9FA2-9E9B7EEEB5C8}">
      <dgm:prSet phldrT="[Text]" custT="1"/>
      <dgm:spPr>
        <a:solidFill>
          <a:schemeClr val="accent1"/>
        </a:solidFill>
      </dgm:spPr>
      <dgm:t>
        <a:bodyPr/>
        <a:lstStyle/>
        <a:p>
          <a:r>
            <a:rPr lang="en-US" sz="2400" dirty="0">
              <a:solidFill>
                <a:srgbClr val="000000"/>
              </a:solidFill>
            </a:rPr>
            <a:t>Public Education &amp; Outreach</a:t>
          </a:r>
        </a:p>
      </dgm:t>
    </dgm:pt>
    <dgm:pt modelId="{F099A379-22EA-4775-A89B-ABC8FD57C996}" type="parTrans" cxnId="{6A40477F-51DC-4FFB-9715-9AA32030504C}">
      <dgm:prSet/>
      <dgm:spPr/>
      <dgm:t>
        <a:bodyPr/>
        <a:lstStyle/>
        <a:p>
          <a:endParaRPr lang="en-US" dirty="0">
            <a:solidFill>
              <a:srgbClr val="000000"/>
            </a:solidFill>
          </a:endParaRPr>
        </a:p>
      </dgm:t>
    </dgm:pt>
    <dgm:pt modelId="{401EC9E5-6B60-427D-A5B4-CECAAF749434}" type="sibTrans" cxnId="{6A40477F-51DC-4FFB-9715-9AA32030504C}">
      <dgm:prSet/>
      <dgm:spPr/>
      <dgm:t>
        <a:bodyPr/>
        <a:lstStyle/>
        <a:p>
          <a:endParaRPr lang="en-US">
            <a:solidFill>
              <a:srgbClr val="000000"/>
            </a:solidFill>
          </a:endParaRPr>
        </a:p>
      </dgm:t>
    </dgm:pt>
    <dgm:pt modelId="{E7306991-0E72-4007-A615-00921841DA75}">
      <dgm:prSet phldrT="[Text]" custT="1"/>
      <dgm:spPr>
        <a:solidFill>
          <a:schemeClr val="accent1"/>
        </a:solidFill>
      </dgm:spPr>
      <dgm:t>
        <a:bodyPr/>
        <a:lstStyle/>
        <a:p>
          <a:r>
            <a:rPr lang="en-US" sz="2400" dirty="0">
              <a:solidFill>
                <a:srgbClr val="000000"/>
              </a:solidFill>
            </a:rPr>
            <a:t>Public Involvement &amp; Participation</a:t>
          </a:r>
        </a:p>
      </dgm:t>
    </dgm:pt>
    <dgm:pt modelId="{6B70D1A4-B2AD-4579-B5A3-9FFC8EF715D9}" type="parTrans" cxnId="{85910462-3722-4084-A92B-923F13C6CE34}">
      <dgm:prSet/>
      <dgm:spPr/>
      <dgm:t>
        <a:bodyPr/>
        <a:lstStyle/>
        <a:p>
          <a:endParaRPr lang="en-US" dirty="0">
            <a:solidFill>
              <a:srgbClr val="000000"/>
            </a:solidFill>
          </a:endParaRPr>
        </a:p>
      </dgm:t>
    </dgm:pt>
    <dgm:pt modelId="{061786FA-A80F-463F-849C-393A4E1E8A88}" type="sibTrans" cxnId="{85910462-3722-4084-A92B-923F13C6CE34}">
      <dgm:prSet/>
      <dgm:spPr/>
      <dgm:t>
        <a:bodyPr/>
        <a:lstStyle/>
        <a:p>
          <a:endParaRPr lang="en-US">
            <a:solidFill>
              <a:srgbClr val="000000"/>
            </a:solidFill>
          </a:endParaRPr>
        </a:p>
      </dgm:t>
    </dgm:pt>
    <dgm:pt modelId="{17F16BA4-117C-47C2-88EC-917C06A185DD}">
      <dgm:prSet phldrT="[Text]" custT="1"/>
      <dgm:spPr>
        <a:solidFill>
          <a:schemeClr val="accent1"/>
        </a:solidFill>
      </dgm:spPr>
      <dgm:t>
        <a:bodyPr/>
        <a:lstStyle/>
        <a:p>
          <a:r>
            <a:rPr lang="en-US" sz="2400" dirty="0">
              <a:solidFill>
                <a:srgbClr val="000000"/>
              </a:solidFill>
            </a:rPr>
            <a:t>Illicit Discharge Detection &amp; Elimination (IDDE)</a:t>
          </a:r>
        </a:p>
      </dgm:t>
    </dgm:pt>
    <dgm:pt modelId="{DAF7A8A9-8BA4-481D-90A5-E94E5133BDF5}" type="parTrans" cxnId="{19194B8F-9463-4768-9626-9AF7D5F0EBA0}">
      <dgm:prSet/>
      <dgm:spPr/>
      <dgm:t>
        <a:bodyPr/>
        <a:lstStyle/>
        <a:p>
          <a:endParaRPr lang="en-US" dirty="0">
            <a:solidFill>
              <a:srgbClr val="000000"/>
            </a:solidFill>
          </a:endParaRPr>
        </a:p>
      </dgm:t>
    </dgm:pt>
    <dgm:pt modelId="{4B0493AA-3272-4438-9256-84D71D34C5B8}" type="sibTrans" cxnId="{19194B8F-9463-4768-9626-9AF7D5F0EBA0}">
      <dgm:prSet/>
      <dgm:spPr/>
      <dgm:t>
        <a:bodyPr/>
        <a:lstStyle/>
        <a:p>
          <a:endParaRPr lang="en-US">
            <a:solidFill>
              <a:srgbClr val="000000"/>
            </a:solidFill>
          </a:endParaRPr>
        </a:p>
      </dgm:t>
    </dgm:pt>
    <dgm:pt modelId="{37169F15-456F-45BF-BB07-CFB4FFAA7331}">
      <dgm:prSet phldrT="[Text]" custT="1"/>
      <dgm:spPr>
        <a:solidFill>
          <a:schemeClr val="accent1"/>
        </a:solidFill>
      </dgm:spPr>
      <dgm:t>
        <a:bodyPr/>
        <a:lstStyle/>
        <a:p>
          <a:r>
            <a:rPr lang="en-US" sz="2400" dirty="0">
              <a:solidFill>
                <a:srgbClr val="000000"/>
              </a:solidFill>
            </a:rPr>
            <a:t>Construction Site Stormwater Controls/Regulations</a:t>
          </a:r>
        </a:p>
      </dgm:t>
    </dgm:pt>
    <dgm:pt modelId="{DE7A10A6-1C5F-4701-8EA2-9E6F1BB76DA5}" type="parTrans" cxnId="{9D3DE784-D706-4EC4-BA67-BFAD650431BD}">
      <dgm:prSet/>
      <dgm:spPr/>
      <dgm:t>
        <a:bodyPr/>
        <a:lstStyle/>
        <a:p>
          <a:endParaRPr lang="en-US" dirty="0">
            <a:solidFill>
              <a:srgbClr val="000000"/>
            </a:solidFill>
          </a:endParaRPr>
        </a:p>
      </dgm:t>
    </dgm:pt>
    <dgm:pt modelId="{164CA9DE-6FA4-4733-83A0-7CF84310B84D}" type="sibTrans" cxnId="{9D3DE784-D706-4EC4-BA67-BFAD650431BD}">
      <dgm:prSet/>
      <dgm:spPr/>
      <dgm:t>
        <a:bodyPr/>
        <a:lstStyle/>
        <a:p>
          <a:endParaRPr lang="en-US">
            <a:solidFill>
              <a:srgbClr val="000000"/>
            </a:solidFill>
          </a:endParaRPr>
        </a:p>
      </dgm:t>
    </dgm:pt>
    <dgm:pt modelId="{57AC2C5D-9C6A-4BDA-B4EE-D6BF4A5E5614}">
      <dgm:prSet phldrT="[Text]" custT="1"/>
      <dgm:spPr>
        <a:solidFill>
          <a:schemeClr val="accent1"/>
        </a:solidFill>
      </dgm:spPr>
      <dgm:t>
        <a:bodyPr/>
        <a:lstStyle/>
        <a:p>
          <a:r>
            <a:rPr lang="en-US" sz="2400" dirty="0">
              <a:solidFill>
                <a:srgbClr val="000000"/>
              </a:solidFill>
            </a:rPr>
            <a:t>Post-Construction Site Stormwater Controls/Regulations</a:t>
          </a:r>
        </a:p>
      </dgm:t>
    </dgm:pt>
    <dgm:pt modelId="{56DEC605-D909-44E8-BA73-E84B94D03B82}" type="parTrans" cxnId="{00A50D1C-5FB1-4065-B3C8-FC0660F9125E}">
      <dgm:prSet/>
      <dgm:spPr/>
      <dgm:t>
        <a:bodyPr/>
        <a:lstStyle/>
        <a:p>
          <a:endParaRPr lang="en-US" dirty="0">
            <a:solidFill>
              <a:srgbClr val="000000"/>
            </a:solidFill>
          </a:endParaRPr>
        </a:p>
      </dgm:t>
    </dgm:pt>
    <dgm:pt modelId="{4DB24FC3-A438-4DFA-8B03-184EC596927D}" type="sibTrans" cxnId="{00A50D1C-5FB1-4065-B3C8-FC0660F9125E}">
      <dgm:prSet/>
      <dgm:spPr/>
      <dgm:t>
        <a:bodyPr/>
        <a:lstStyle/>
        <a:p>
          <a:endParaRPr lang="en-US">
            <a:solidFill>
              <a:srgbClr val="000000"/>
            </a:solidFill>
          </a:endParaRPr>
        </a:p>
      </dgm:t>
    </dgm:pt>
    <dgm:pt modelId="{A57C5AE4-4EBA-44A6-A247-DE913DF8313A}">
      <dgm:prSet phldrT="[Text]" custT="1"/>
      <dgm:spPr>
        <a:solidFill>
          <a:schemeClr val="accent1"/>
        </a:solidFill>
      </dgm:spPr>
      <dgm:t>
        <a:bodyPr/>
        <a:lstStyle/>
        <a:p>
          <a:r>
            <a:rPr lang="en-US" sz="2400" dirty="0">
              <a:solidFill>
                <a:srgbClr val="000000"/>
              </a:solidFill>
            </a:rPr>
            <a:t>Good Housekeeping</a:t>
          </a:r>
        </a:p>
      </dgm:t>
    </dgm:pt>
    <dgm:pt modelId="{0FF444D9-BA02-455A-AF16-6F98EE408129}" type="parTrans" cxnId="{891B8C4D-F407-4173-91B3-669B5A14D872}">
      <dgm:prSet/>
      <dgm:spPr/>
      <dgm:t>
        <a:bodyPr/>
        <a:lstStyle/>
        <a:p>
          <a:endParaRPr lang="en-US" dirty="0">
            <a:solidFill>
              <a:srgbClr val="000000"/>
            </a:solidFill>
          </a:endParaRPr>
        </a:p>
      </dgm:t>
    </dgm:pt>
    <dgm:pt modelId="{FC71098B-D78B-4188-8831-F939EAA90143}" type="sibTrans" cxnId="{891B8C4D-F407-4173-91B3-669B5A14D872}">
      <dgm:prSet/>
      <dgm:spPr/>
      <dgm:t>
        <a:bodyPr/>
        <a:lstStyle/>
        <a:p>
          <a:endParaRPr lang="en-US">
            <a:solidFill>
              <a:srgbClr val="000000"/>
            </a:solidFill>
          </a:endParaRPr>
        </a:p>
      </dgm:t>
    </dgm:pt>
    <dgm:pt modelId="{4DFE7737-E602-4996-8187-F4A4E0FCB951}" type="pres">
      <dgm:prSet presAssocID="{34D37B19-A460-4A5F-83FC-CE90FE53EE69}" presName="Name0" presStyleCnt="0">
        <dgm:presLayoutVars>
          <dgm:chPref val="1"/>
          <dgm:dir/>
          <dgm:animOne val="branch"/>
          <dgm:animLvl val="lvl"/>
          <dgm:resizeHandles val="exact"/>
        </dgm:presLayoutVars>
      </dgm:prSet>
      <dgm:spPr/>
    </dgm:pt>
    <dgm:pt modelId="{5BF3C867-CDBB-408F-A379-BCE8815B905F}" type="pres">
      <dgm:prSet presAssocID="{72AABD7D-F983-4961-BAC5-97B94AC01C12}" presName="root1" presStyleCnt="0"/>
      <dgm:spPr/>
    </dgm:pt>
    <dgm:pt modelId="{B7A2F28D-8FC3-4B24-9068-D50109C3D941}" type="pres">
      <dgm:prSet presAssocID="{72AABD7D-F983-4961-BAC5-97B94AC01C12}" presName="LevelOneTextNode" presStyleLbl="node0" presStyleIdx="0" presStyleCnt="1" custScaleY="126130">
        <dgm:presLayoutVars>
          <dgm:chPref val="3"/>
        </dgm:presLayoutVars>
      </dgm:prSet>
      <dgm:spPr/>
    </dgm:pt>
    <dgm:pt modelId="{2B710D82-D5EB-43AF-988D-47596A7DCE81}" type="pres">
      <dgm:prSet presAssocID="{72AABD7D-F983-4961-BAC5-97B94AC01C12}" presName="level2hierChild" presStyleCnt="0"/>
      <dgm:spPr/>
    </dgm:pt>
    <dgm:pt modelId="{22D5A1DD-2D64-4960-BDCC-15C29F218D77}" type="pres">
      <dgm:prSet presAssocID="{F099A379-22EA-4775-A89B-ABC8FD57C996}" presName="conn2-1" presStyleLbl="parChTrans1D2" presStyleIdx="0" presStyleCnt="6"/>
      <dgm:spPr/>
    </dgm:pt>
    <dgm:pt modelId="{42E6EA4F-EB2E-4B4F-8510-D97A5C2866FB}" type="pres">
      <dgm:prSet presAssocID="{F099A379-22EA-4775-A89B-ABC8FD57C996}" presName="connTx" presStyleLbl="parChTrans1D2" presStyleIdx="0" presStyleCnt="6"/>
      <dgm:spPr/>
    </dgm:pt>
    <dgm:pt modelId="{EEB0F3DA-856C-414B-B2EB-E179BCE3EDFA}" type="pres">
      <dgm:prSet presAssocID="{8BFB8FBF-CFDB-49D0-9FA2-9E9B7EEEB5C8}" presName="root2" presStyleCnt="0"/>
      <dgm:spPr/>
    </dgm:pt>
    <dgm:pt modelId="{A120DB58-F01E-40BB-8044-856293C66D45}" type="pres">
      <dgm:prSet presAssocID="{8BFB8FBF-CFDB-49D0-9FA2-9E9B7EEEB5C8}" presName="LevelTwoTextNode" presStyleLbl="node2" presStyleIdx="0" presStyleCnt="6" custScaleX="227467">
        <dgm:presLayoutVars>
          <dgm:chPref val="3"/>
        </dgm:presLayoutVars>
      </dgm:prSet>
      <dgm:spPr/>
    </dgm:pt>
    <dgm:pt modelId="{C8E74C8E-898F-4969-B24C-5BD10136ED91}" type="pres">
      <dgm:prSet presAssocID="{8BFB8FBF-CFDB-49D0-9FA2-9E9B7EEEB5C8}" presName="level3hierChild" presStyleCnt="0"/>
      <dgm:spPr/>
    </dgm:pt>
    <dgm:pt modelId="{8B987584-0B4C-4B9D-83A2-1B5EE90E98B7}" type="pres">
      <dgm:prSet presAssocID="{6B70D1A4-B2AD-4579-B5A3-9FFC8EF715D9}" presName="conn2-1" presStyleLbl="parChTrans1D2" presStyleIdx="1" presStyleCnt="6"/>
      <dgm:spPr/>
    </dgm:pt>
    <dgm:pt modelId="{872AB09F-94C4-41D3-8BE9-264C2ADF013F}" type="pres">
      <dgm:prSet presAssocID="{6B70D1A4-B2AD-4579-B5A3-9FFC8EF715D9}" presName="connTx" presStyleLbl="parChTrans1D2" presStyleIdx="1" presStyleCnt="6"/>
      <dgm:spPr/>
    </dgm:pt>
    <dgm:pt modelId="{E642E64B-7FD0-4964-831F-AF71E1D3CFC2}" type="pres">
      <dgm:prSet presAssocID="{E7306991-0E72-4007-A615-00921841DA75}" presName="root2" presStyleCnt="0"/>
      <dgm:spPr/>
    </dgm:pt>
    <dgm:pt modelId="{EC5D9C0A-047B-4B72-A06F-D3201224AC2C}" type="pres">
      <dgm:prSet presAssocID="{E7306991-0E72-4007-A615-00921841DA75}" presName="LevelTwoTextNode" presStyleLbl="node2" presStyleIdx="1" presStyleCnt="6" custScaleX="227467">
        <dgm:presLayoutVars>
          <dgm:chPref val="3"/>
        </dgm:presLayoutVars>
      </dgm:prSet>
      <dgm:spPr/>
    </dgm:pt>
    <dgm:pt modelId="{B7628F9B-797E-44B5-AEA7-7502B23B6001}" type="pres">
      <dgm:prSet presAssocID="{E7306991-0E72-4007-A615-00921841DA75}" presName="level3hierChild" presStyleCnt="0"/>
      <dgm:spPr/>
    </dgm:pt>
    <dgm:pt modelId="{D79C5740-C55F-4176-8A24-C9A49D0F60CA}" type="pres">
      <dgm:prSet presAssocID="{DAF7A8A9-8BA4-481D-90A5-E94E5133BDF5}" presName="conn2-1" presStyleLbl="parChTrans1D2" presStyleIdx="2" presStyleCnt="6"/>
      <dgm:spPr/>
    </dgm:pt>
    <dgm:pt modelId="{AA268C68-3B7B-48FC-8FDF-1A8E56F762EE}" type="pres">
      <dgm:prSet presAssocID="{DAF7A8A9-8BA4-481D-90A5-E94E5133BDF5}" presName="connTx" presStyleLbl="parChTrans1D2" presStyleIdx="2" presStyleCnt="6"/>
      <dgm:spPr/>
    </dgm:pt>
    <dgm:pt modelId="{4B209BAC-F746-4E30-B378-4AD637BF6001}" type="pres">
      <dgm:prSet presAssocID="{17F16BA4-117C-47C2-88EC-917C06A185DD}" presName="root2" presStyleCnt="0"/>
      <dgm:spPr/>
    </dgm:pt>
    <dgm:pt modelId="{3F4DD5FF-ADE0-4DF2-8386-E9A36F50683D}" type="pres">
      <dgm:prSet presAssocID="{17F16BA4-117C-47C2-88EC-917C06A185DD}" presName="LevelTwoTextNode" presStyleLbl="node2" presStyleIdx="2" presStyleCnt="6" custScaleX="227467">
        <dgm:presLayoutVars>
          <dgm:chPref val="3"/>
        </dgm:presLayoutVars>
      </dgm:prSet>
      <dgm:spPr/>
    </dgm:pt>
    <dgm:pt modelId="{9770BBC3-0880-4E49-968B-BFB360F406C5}" type="pres">
      <dgm:prSet presAssocID="{17F16BA4-117C-47C2-88EC-917C06A185DD}" presName="level3hierChild" presStyleCnt="0"/>
      <dgm:spPr/>
    </dgm:pt>
    <dgm:pt modelId="{38F20317-52AF-4F35-9B93-7E3A15A93A46}" type="pres">
      <dgm:prSet presAssocID="{DE7A10A6-1C5F-4701-8EA2-9E6F1BB76DA5}" presName="conn2-1" presStyleLbl="parChTrans1D2" presStyleIdx="3" presStyleCnt="6"/>
      <dgm:spPr/>
    </dgm:pt>
    <dgm:pt modelId="{D9C36681-E243-47B0-BD2B-774CC3147B96}" type="pres">
      <dgm:prSet presAssocID="{DE7A10A6-1C5F-4701-8EA2-9E6F1BB76DA5}" presName="connTx" presStyleLbl="parChTrans1D2" presStyleIdx="3" presStyleCnt="6"/>
      <dgm:spPr/>
    </dgm:pt>
    <dgm:pt modelId="{F744B434-753C-47AA-8D03-F5CC08D8C02F}" type="pres">
      <dgm:prSet presAssocID="{37169F15-456F-45BF-BB07-CFB4FFAA7331}" presName="root2" presStyleCnt="0"/>
      <dgm:spPr/>
    </dgm:pt>
    <dgm:pt modelId="{290133C0-14A6-4149-B400-9045531EA50C}" type="pres">
      <dgm:prSet presAssocID="{37169F15-456F-45BF-BB07-CFB4FFAA7331}" presName="LevelTwoTextNode" presStyleLbl="node2" presStyleIdx="3" presStyleCnt="6" custScaleX="227467" custLinFactNeighborX="204" custLinFactNeighborY="-7999">
        <dgm:presLayoutVars>
          <dgm:chPref val="3"/>
        </dgm:presLayoutVars>
      </dgm:prSet>
      <dgm:spPr/>
    </dgm:pt>
    <dgm:pt modelId="{A60BF67D-ABC2-4833-BC1D-AABE169C1446}" type="pres">
      <dgm:prSet presAssocID="{37169F15-456F-45BF-BB07-CFB4FFAA7331}" presName="level3hierChild" presStyleCnt="0"/>
      <dgm:spPr/>
    </dgm:pt>
    <dgm:pt modelId="{B6566E0E-538E-4752-B376-6C0D945C850B}" type="pres">
      <dgm:prSet presAssocID="{56DEC605-D909-44E8-BA73-E84B94D03B82}" presName="conn2-1" presStyleLbl="parChTrans1D2" presStyleIdx="4" presStyleCnt="6"/>
      <dgm:spPr/>
    </dgm:pt>
    <dgm:pt modelId="{3EB7D01E-8946-49F1-8719-174141DFD45A}" type="pres">
      <dgm:prSet presAssocID="{56DEC605-D909-44E8-BA73-E84B94D03B82}" presName="connTx" presStyleLbl="parChTrans1D2" presStyleIdx="4" presStyleCnt="6"/>
      <dgm:spPr/>
    </dgm:pt>
    <dgm:pt modelId="{A1634BE8-4A4B-4B86-9985-36F9135C35A0}" type="pres">
      <dgm:prSet presAssocID="{57AC2C5D-9C6A-4BDA-B4EE-D6BF4A5E5614}" presName="root2" presStyleCnt="0"/>
      <dgm:spPr/>
    </dgm:pt>
    <dgm:pt modelId="{C88FFFEE-87E4-44AC-860A-F800F237DE9E}" type="pres">
      <dgm:prSet presAssocID="{57AC2C5D-9C6A-4BDA-B4EE-D6BF4A5E5614}" presName="LevelTwoTextNode" presStyleLbl="node2" presStyleIdx="4" presStyleCnt="6" custScaleX="227467">
        <dgm:presLayoutVars>
          <dgm:chPref val="3"/>
        </dgm:presLayoutVars>
      </dgm:prSet>
      <dgm:spPr/>
    </dgm:pt>
    <dgm:pt modelId="{F0F82D92-2EC9-4992-8172-189EF7A4ED41}" type="pres">
      <dgm:prSet presAssocID="{57AC2C5D-9C6A-4BDA-B4EE-D6BF4A5E5614}" presName="level3hierChild" presStyleCnt="0"/>
      <dgm:spPr/>
    </dgm:pt>
    <dgm:pt modelId="{24942E7B-F8F7-4E4C-BE3D-8405887ACA76}" type="pres">
      <dgm:prSet presAssocID="{0FF444D9-BA02-455A-AF16-6F98EE408129}" presName="conn2-1" presStyleLbl="parChTrans1D2" presStyleIdx="5" presStyleCnt="6"/>
      <dgm:spPr/>
    </dgm:pt>
    <dgm:pt modelId="{16E802E4-D464-4DB7-8C11-B4B43DF181E1}" type="pres">
      <dgm:prSet presAssocID="{0FF444D9-BA02-455A-AF16-6F98EE408129}" presName="connTx" presStyleLbl="parChTrans1D2" presStyleIdx="5" presStyleCnt="6"/>
      <dgm:spPr/>
    </dgm:pt>
    <dgm:pt modelId="{5D6E7523-6B33-4CB8-AC4B-DD10CD74EF27}" type="pres">
      <dgm:prSet presAssocID="{A57C5AE4-4EBA-44A6-A247-DE913DF8313A}" presName="root2" presStyleCnt="0"/>
      <dgm:spPr/>
    </dgm:pt>
    <dgm:pt modelId="{59699F03-98DF-4FA6-A1C5-6C4A643B3549}" type="pres">
      <dgm:prSet presAssocID="{A57C5AE4-4EBA-44A6-A247-DE913DF8313A}" presName="LevelTwoTextNode" presStyleLbl="node2" presStyleIdx="5" presStyleCnt="6" custScaleX="227467">
        <dgm:presLayoutVars>
          <dgm:chPref val="3"/>
        </dgm:presLayoutVars>
      </dgm:prSet>
      <dgm:spPr/>
    </dgm:pt>
    <dgm:pt modelId="{02156EEB-EC65-444F-881B-DF533C284A37}" type="pres">
      <dgm:prSet presAssocID="{A57C5AE4-4EBA-44A6-A247-DE913DF8313A}" presName="level3hierChild" presStyleCnt="0"/>
      <dgm:spPr/>
    </dgm:pt>
  </dgm:ptLst>
  <dgm:cxnLst>
    <dgm:cxn modelId="{70322715-900E-45DB-85C3-5E70CC76891B}" type="presOf" srcId="{F099A379-22EA-4775-A89B-ABC8FD57C996}" destId="{22D5A1DD-2D64-4960-BDCC-15C29F218D77}" srcOrd="0" destOrd="0" presId="urn:microsoft.com/office/officeart/2008/layout/HorizontalMultiLevelHierarchy"/>
    <dgm:cxn modelId="{00A50D1C-5FB1-4065-B3C8-FC0660F9125E}" srcId="{72AABD7D-F983-4961-BAC5-97B94AC01C12}" destId="{57AC2C5D-9C6A-4BDA-B4EE-D6BF4A5E5614}" srcOrd="4" destOrd="0" parTransId="{56DEC605-D909-44E8-BA73-E84B94D03B82}" sibTransId="{4DB24FC3-A438-4DFA-8B03-184EC596927D}"/>
    <dgm:cxn modelId="{47C3F01F-5587-47EC-B7A6-EC47249115E3}" type="presOf" srcId="{37169F15-456F-45BF-BB07-CFB4FFAA7331}" destId="{290133C0-14A6-4149-B400-9045531EA50C}" srcOrd="0" destOrd="0" presId="urn:microsoft.com/office/officeart/2008/layout/HorizontalMultiLevelHierarchy"/>
    <dgm:cxn modelId="{C8783C20-05DE-4330-BDAB-C5FE5490EB21}" type="presOf" srcId="{57AC2C5D-9C6A-4BDA-B4EE-D6BF4A5E5614}" destId="{C88FFFEE-87E4-44AC-860A-F800F237DE9E}" srcOrd="0" destOrd="0" presId="urn:microsoft.com/office/officeart/2008/layout/HorizontalMultiLevelHierarchy"/>
    <dgm:cxn modelId="{4021413F-DDC9-4A3C-95C7-1A565E71474F}" type="presOf" srcId="{DE7A10A6-1C5F-4701-8EA2-9E6F1BB76DA5}" destId="{D9C36681-E243-47B0-BD2B-774CC3147B96}" srcOrd="1" destOrd="0" presId="urn:microsoft.com/office/officeart/2008/layout/HorizontalMultiLevelHierarchy"/>
    <dgm:cxn modelId="{DB756B60-6F09-4CE0-9D0D-E5DB8B43F8AF}" type="presOf" srcId="{6B70D1A4-B2AD-4579-B5A3-9FFC8EF715D9}" destId="{872AB09F-94C4-41D3-8BE9-264C2ADF013F}" srcOrd="1" destOrd="0" presId="urn:microsoft.com/office/officeart/2008/layout/HorizontalMultiLevelHierarchy"/>
    <dgm:cxn modelId="{85910462-3722-4084-A92B-923F13C6CE34}" srcId="{72AABD7D-F983-4961-BAC5-97B94AC01C12}" destId="{E7306991-0E72-4007-A615-00921841DA75}" srcOrd="1" destOrd="0" parTransId="{6B70D1A4-B2AD-4579-B5A3-9FFC8EF715D9}" sibTransId="{061786FA-A80F-463F-849C-393A4E1E8A88}"/>
    <dgm:cxn modelId="{E46FC96C-050E-477C-95FC-8B938EB5ADC6}" type="presOf" srcId="{DE7A10A6-1C5F-4701-8EA2-9E6F1BB76DA5}" destId="{38F20317-52AF-4F35-9B93-7E3A15A93A46}" srcOrd="0" destOrd="0" presId="urn:microsoft.com/office/officeart/2008/layout/HorizontalMultiLevelHierarchy"/>
    <dgm:cxn modelId="{891B8C4D-F407-4173-91B3-669B5A14D872}" srcId="{72AABD7D-F983-4961-BAC5-97B94AC01C12}" destId="{A57C5AE4-4EBA-44A6-A247-DE913DF8313A}" srcOrd="5" destOrd="0" parTransId="{0FF444D9-BA02-455A-AF16-6F98EE408129}" sibTransId="{FC71098B-D78B-4188-8831-F939EAA90143}"/>
    <dgm:cxn modelId="{21D7C46D-CB48-4E33-9C18-58D56C1861BA}" type="presOf" srcId="{72AABD7D-F983-4961-BAC5-97B94AC01C12}" destId="{B7A2F28D-8FC3-4B24-9068-D50109C3D941}" srcOrd="0" destOrd="0" presId="urn:microsoft.com/office/officeart/2008/layout/HorizontalMultiLevelHierarchy"/>
    <dgm:cxn modelId="{592DE94F-A41A-445E-A4E2-AD4729D6A883}" type="presOf" srcId="{6B70D1A4-B2AD-4579-B5A3-9FFC8EF715D9}" destId="{8B987584-0B4C-4B9D-83A2-1B5EE90E98B7}" srcOrd="0" destOrd="0" presId="urn:microsoft.com/office/officeart/2008/layout/HorizontalMultiLevelHierarchy"/>
    <dgm:cxn modelId="{04541474-1721-402D-9774-D5B5797560CF}" type="presOf" srcId="{E7306991-0E72-4007-A615-00921841DA75}" destId="{EC5D9C0A-047B-4B72-A06F-D3201224AC2C}" srcOrd="0" destOrd="0" presId="urn:microsoft.com/office/officeart/2008/layout/HorizontalMultiLevelHierarchy"/>
    <dgm:cxn modelId="{0A2B4276-F3A2-4F13-A3E1-EF4E2D9CE0D1}" type="presOf" srcId="{56DEC605-D909-44E8-BA73-E84B94D03B82}" destId="{B6566E0E-538E-4752-B376-6C0D945C850B}" srcOrd="0" destOrd="0" presId="urn:microsoft.com/office/officeart/2008/layout/HorizontalMultiLevelHierarchy"/>
    <dgm:cxn modelId="{6A40477F-51DC-4FFB-9715-9AA32030504C}" srcId="{72AABD7D-F983-4961-BAC5-97B94AC01C12}" destId="{8BFB8FBF-CFDB-49D0-9FA2-9E9B7EEEB5C8}" srcOrd="0" destOrd="0" parTransId="{F099A379-22EA-4775-A89B-ABC8FD57C996}" sibTransId="{401EC9E5-6B60-427D-A5B4-CECAAF749434}"/>
    <dgm:cxn modelId="{9D3DE784-D706-4EC4-BA67-BFAD650431BD}" srcId="{72AABD7D-F983-4961-BAC5-97B94AC01C12}" destId="{37169F15-456F-45BF-BB07-CFB4FFAA7331}" srcOrd="3" destOrd="0" parTransId="{DE7A10A6-1C5F-4701-8EA2-9E6F1BB76DA5}" sibTransId="{164CA9DE-6FA4-4733-83A0-7CF84310B84D}"/>
    <dgm:cxn modelId="{585DF789-3C95-41DB-9FD5-AE713B71DC95}" type="presOf" srcId="{DAF7A8A9-8BA4-481D-90A5-E94E5133BDF5}" destId="{D79C5740-C55F-4176-8A24-C9A49D0F60CA}" srcOrd="0" destOrd="0" presId="urn:microsoft.com/office/officeart/2008/layout/HorizontalMultiLevelHierarchy"/>
    <dgm:cxn modelId="{19194B8F-9463-4768-9626-9AF7D5F0EBA0}" srcId="{72AABD7D-F983-4961-BAC5-97B94AC01C12}" destId="{17F16BA4-117C-47C2-88EC-917C06A185DD}" srcOrd="2" destOrd="0" parTransId="{DAF7A8A9-8BA4-481D-90A5-E94E5133BDF5}" sibTransId="{4B0493AA-3272-4438-9256-84D71D34C5B8}"/>
    <dgm:cxn modelId="{9777B795-09EC-4D09-BDED-CF3223752BCB}" type="presOf" srcId="{A57C5AE4-4EBA-44A6-A247-DE913DF8313A}" destId="{59699F03-98DF-4FA6-A1C5-6C4A643B3549}" srcOrd="0" destOrd="0" presId="urn:microsoft.com/office/officeart/2008/layout/HorizontalMultiLevelHierarchy"/>
    <dgm:cxn modelId="{5B726299-6E26-4000-8A0C-38A12322CB92}" type="presOf" srcId="{0FF444D9-BA02-455A-AF16-6F98EE408129}" destId="{16E802E4-D464-4DB7-8C11-B4B43DF181E1}" srcOrd="1" destOrd="0" presId="urn:microsoft.com/office/officeart/2008/layout/HorizontalMultiLevelHierarchy"/>
    <dgm:cxn modelId="{98C7F7A1-A2A6-40D0-9EBF-EA2635AC19E8}" type="presOf" srcId="{0FF444D9-BA02-455A-AF16-6F98EE408129}" destId="{24942E7B-F8F7-4E4C-BE3D-8405887ACA76}" srcOrd="0" destOrd="0" presId="urn:microsoft.com/office/officeart/2008/layout/HorizontalMultiLevelHierarchy"/>
    <dgm:cxn modelId="{BEB73CA8-9808-4DAE-9881-C1FBD1F2F17E}" type="presOf" srcId="{F099A379-22EA-4775-A89B-ABC8FD57C996}" destId="{42E6EA4F-EB2E-4B4F-8510-D97A5C2866FB}" srcOrd="1" destOrd="0" presId="urn:microsoft.com/office/officeart/2008/layout/HorizontalMultiLevelHierarchy"/>
    <dgm:cxn modelId="{711509AB-D6D8-4DD3-A63E-228D792C5F74}" type="presOf" srcId="{17F16BA4-117C-47C2-88EC-917C06A185DD}" destId="{3F4DD5FF-ADE0-4DF2-8386-E9A36F50683D}" srcOrd="0" destOrd="0" presId="urn:microsoft.com/office/officeart/2008/layout/HorizontalMultiLevelHierarchy"/>
    <dgm:cxn modelId="{35479DB5-EBBE-48ED-AE58-7205D709C8CB}" type="presOf" srcId="{56DEC605-D909-44E8-BA73-E84B94D03B82}" destId="{3EB7D01E-8946-49F1-8719-174141DFD45A}" srcOrd="1" destOrd="0" presId="urn:microsoft.com/office/officeart/2008/layout/HorizontalMultiLevelHierarchy"/>
    <dgm:cxn modelId="{989069C0-D5E4-432A-B7CD-2E3182C9E931}" type="presOf" srcId="{8BFB8FBF-CFDB-49D0-9FA2-9E9B7EEEB5C8}" destId="{A120DB58-F01E-40BB-8044-856293C66D45}" srcOrd="0" destOrd="0" presId="urn:microsoft.com/office/officeart/2008/layout/HorizontalMultiLevelHierarchy"/>
    <dgm:cxn modelId="{ED5ADCC4-88D3-4FA3-A6ED-7BC9346120CD}" type="presOf" srcId="{34D37B19-A460-4A5F-83FC-CE90FE53EE69}" destId="{4DFE7737-E602-4996-8187-F4A4E0FCB951}" srcOrd="0" destOrd="0" presId="urn:microsoft.com/office/officeart/2008/layout/HorizontalMultiLevelHierarchy"/>
    <dgm:cxn modelId="{97584DDE-A9CD-49FF-91A0-76025E534AC3}" srcId="{34D37B19-A460-4A5F-83FC-CE90FE53EE69}" destId="{72AABD7D-F983-4961-BAC5-97B94AC01C12}" srcOrd="0" destOrd="0" parTransId="{16AEFC5B-40CC-4591-BBB4-BC644F5242FF}" sibTransId="{1393F499-A1DD-47DD-90C8-81E95DCA6AA0}"/>
    <dgm:cxn modelId="{DCA2E7F0-B092-4F45-9E5B-0FF8F3D14716}" type="presOf" srcId="{DAF7A8A9-8BA4-481D-90A5-E94E5133BDF5}" destId="{AA268C68-3B7B-48FC-8FDF-1A8E56F762EE}" srcOrd="1" destOrd="0" presId="urn:microsoft.com/office/officeart/2008/layout/HorizontalMultiLevelHierarchy"/>
    <dgm:cxn modelId="{A19F43F3-D2B5-47EF-8595-FAF88F25D663}" type="presParOf" srcId="{4DFE7737-E602-4996-8187-F4A4E0FCB951}" destId="{5BF3C867-CDBB-408F-A379-BCE8815B905F}" srcOrd="0" destOrd="0" presId="urn:microsoft.com/office/officeart/2008/layout/HorizontalMultiLevelHierarchy"/>
    <dgm:cxn modelId="{129DFAB3-50FD-4A62-B4E3-3B70D6D5C9D6}" type="presParOf" srcId="{5BF3C867-CDBB-408F-A379-BCE8815B905F}" destId="{B7A2F28D-8FC3-4B24-9068-D50109C3D941}" srcOrd="0" destOrd="0" presId="urn:microsoft.com/office/officeart/2008/layout/HorizontalMultiLevelHierarchy"/>
    <dgm:cxn modelId="{3FC0F56D-4D16-448A-99D1-7F4A1418B646}" type="presParOf" srcId="{5BF3C867-CDBB-408F-A379-BCE8815B905F}" destId="{2B710D82-D5EB-43AF-988D-47596A7DCE81}" srcOrd="1" destOrd="0" presId="urn:microsoft.com/office/officeart/2008/layout/HorizontalMultiLevelHierarchy"/>
    <dgm:cxn modelId="{AEFF5635-E315-419D-B7F5-1FD125A76F84}" type="presParOf" srcId="{2B710D82-D5EB-43AF-988D-47596A7DCE81}" destId="{22D5A1DD-2D64-4960-BDCC-15C29F218D77}" srcOrd="0" destOrd="0" presId="urn:microsoft.com/office/officeart/2008/layout/HorizontalMultiLevelHierarchy"/>
    <dgm:cxn modelId="{02833F51-EFF8-401C-A96D-83B9B19A4A66}" type="presParOf" srcId="{22D5A1DD-2D64-4960-BDCC-15C29F218D77}" destId="{42E6EA4F-EB2E-4B4F-8510-D97A5C2866FB}" srcOrd="0" destOrd="0" presId="urn:microsoft.com/office/officeart/2008/layout/HorizontalMultiLevelHierarchy"/>
    <dgm:cxn modelId="{73AFDF62-3BEF-4E32-90E6-57136B2AB46E}" type="presParOf" srcId="{2B710D82-D5EB-43AF-988D-47596A7DCE81}" destId="{EEB0F3DA-856C-414B-B2EB-E179BCE3EDFA}" srcOrd="1" destOrd="0" presId="urn:microsoft.com/office/officeart/2008/layout/HorizontalMultiLevelHierarchy"/>
    <dgm:cxn modelId="{754029D1-683B-421E-93B2-1332B0BCB1D3}" type="presParOf" srcId="{EEB0F3DA-856C-414B-B2EB-E179BCE3EDFA}" destId="{A120DB58-F01E-40BB-8044-856293C66D45}" srcOrd="0" destOrd="0" presId="urn:microsoft.com/office/officeart/2008/layout/HorizontalMultiLevelHierarchy"/>
    <dgm:cxn modelId="{A247E0D1-248F-4A13-A5C8-9F2B5AEFFD6D}" type="presParOf" srcId="{EEB0F3DA-856C-414B-B2EB-E179BCE3EDFA}" destId="{C8E74C8E-898F-4969-B24C-5BD10136ED91}" srcOrd="1" destOrd="0" presId="urn:microsoft.com/office/officeart/2008/layout/HorizontalMultiLevelHierarchy"/>
    <dgm:cxn modelId="{F35028A0-C34F-4423-B262-3F8D97BA09BD}" type="presParOf" srcId="{2B710D82-D5EB-43AF-988D-47596A7DCE81}" destId="{8B987584-0B4C-4B9D-83A2-1B5EE90E98B7}" srcOrd="2" destOrd="0" presId="urn:microsoft.com/office/officeart/2008/layout/HorizontalMultiLevelHierarchy"/>
    <dgm:cxn modelId="{B3DD3C91-48C5-4AD7-9392-4E414EA91D0B}" type="presParOf" srcId="{8B987584-0B4C-4B9D-83A2-1B5EE90E98B7}" destId="{872AB09F-94C4-41D3-8BE9-264C2ADF013F}" srcOrd="0" destOrd="0" presId="urn:microsoft.com/office/officeart/2008/layout/HorizontalMultiLevelHierarchy"/>
    <dgm:cxn modelId="{530FA822-4A93-484B-BEF4-0BDCCF6E25B7}" type="presParOf" srcId="{2B710D82-D5EB-43AF-988D-47596A7DCE81}" destId="{E642E64B-7FD0-4964-831F-AF71E1D3CFC2}" srcOrd="3" destOrd="0" presId="urn:microsoft.com/office/officeart/2008/layout/HorizontalMultiLevelHierarchy"/>
    <dgm:cxn modelId="{AD585E7D-27CE-4DBD-92E2-E2EB8279D050}" type="presParOf" srcId="{E642E64B-7FD0-4964-831F-AF71E1D3CFC2}" destId="{EC5D9C0A-047B-4B72-A06F-D3201224AC2C}" srcOrd="0" destOrd="0" presId="urn:microsoft.com/office/officeart/2008/layout/HorizontalMultiLevelHierarchy"/>
    <dgm:cxn modelId="{67D223B0-6B19-4827-924A-3420457828C3}" type="presParOf" srcId="{E642E64B-7FD0-4964-831F-AF71E1D3CFC2}" destId="{B7628F9B-797E-44B5-AEA7-7502B23B6001}" srcOrd="1" destOrd="0" presId="urn:microsoft.com/office/officeart/2008/layout/HorizontalMultiLevelHierarchy"/>
    <dgm:cxn modelId="{249B7ED5-1707-4465-A667-2070BAF2643D}" type="presParOf" srcId="{2B710D82-D5EB-43AF-988D-47596A7DCE81}" destId="{D79C5740-C55F-4176-8A24-C9A49D0F60CA}" srcOrd="4" destOrd="0" presId="urn:microsoft.com/office/officeart/2008/layout/HorizontalMultiLevelHierarchy"/>
    <dgm:cxn modelId="{E99E4E27-E9ED-4039-8462-9C3C982181D2}" type="presParOf" srcId="{D79C5740-C55F-4176-8A24-C9A49D0F60CA}" destId="{AA268C68-3B7B-48FC-8FDF-1A8E56F762EE}" srcOrd="0" destOrd="0" presId="urn:microsoft.com/office/officeart/2008/layout/HorizontalMultiLevelHierarchy"/>
    <dgm:cxn modelId="{9954C7BD-4C5B-4EBF-8CF2-3B4AC3A3DC27}" type="presParOf" srcId="{2B710D82-D5EB-43AF-988D-47596A7DCE81}" destId="{4B209BAC-F746-4E30-B378-4AD637BF6001}" srcOrd="5" destOrd="0" presId="urn:microsoft.com/office/officeart/2008/layout/HorizontalMultiLevelHierarchy"/>
    <dgm:cxn modelId="{B4438304-FB72-4DDF-B745-27FEB8B02D3B}" type="presParOf" srcId="{4B209BAC-F746-4E30-B378-4AD637BF6001}" destId="{3F4DD5FF-ADE0-4DF2-8386-E9A36F50683D}" srcOrd="0" destOrd="0" presId="urn:microsoft.com/office/officeart/2008/layout/HorizontalMultiLevelHierarchy"/>
    <dgm:cxn modelId="{6B9EEB6F-B639-4E5F-9CA1-E5894FCEF2E1}" type="presParOf" srcId="{4B209BAC-F746-4E30-B378-4AD637BF6001}" destId="{9770BBC3-0880-4E49-968B-BFB360F406C5}" srcOrd="1" destOrd="0" presId="urn:microsoft.com/office/officeart/2008/layout/HorizontalMultiLevelHierarchy"/>
    <dgm:cxn modelId="{78C2A97E-C683-4775-B085-5F43E2CE57F2}" type="presParOf" srcId="{2B710D82-D5EB-43AF-988D-47596A7DCE81}" destId="{38F20317-52AF-4F35-9B93-7E3A15A93A46}" srcOrd="6" destOrd="0" presId="urn:microsoft.com/office/officeart/2008/layout/HorizontalMultiLevelHierarchy"/>
    <dgm:cxn modelId="{EA8AF386-773C-4E98-8DAA-C90710BA4293}" type="presParOf" srcId="{38F20317-52AF-4F35-9B93-7E3A15A93A46}" destId="{D9C36681-E243-47B0-BD2B-774CC3147B96}" srcOrd="0" destOrd="0" presId="urn:microsoft.com/office/officeart/2008/layout/HorizontalMultiLevelHierarchy"/>
    <dgm:cxn modelId="{79C34F43-5BF1-4A96-9A3F-26C9C6852002}" type="presParOf" srcId="{2B710D82-D5EB-43AF-988D-47596A7DCE81}" destId="{F744B434-753C-47AA-8D03-F5CC08D8C02F}" srcOrd="7" destOrd="0" presId="urn:microsoft.com/office/officeart/2008/layout/HorizontalMultiLevelHierarchy"/>
    <dgm:cxn modelId="{11AE26F7-6F69-4E9B-AE19-B1E31ADEA6A7}" type="presParOf" srcId="{F744B434-753C-47AA-8D03-F5CC08D8C02F}" destId="{290133C0-14A6-4149-B400-9045531EA50C}" srcOrd="0" destOrd="0" presId="urn:microsoft.com/office/officeart/2008/layout/HorizontalMultiLevelHierarchy"/>
    <dgm:cxn modelId="{6F85532D-9820-4B83-AFBC-C7338F9EB468}" type="presParOf" srcId="{F744B434-753C-47AA-8D03-F5CC08D8C02F}" destId="{A60BF67D-ABC2-4833-BC1D-AABE169C1446}" srcOrd="1" destOrd="0" presId="urn:microsoft.com/office/officeart/2008/layout/HorizontalMultiLevelHierarchy"/>
    <dgm:cxn modelId="{F5D07F3C-02DB-4941-970F-533E18CBEAFA}" type="presParOf" srcId="{2B710D82-D5EB-43AF-988D-47596A7DCE81}" destId="{B6566E0E-538E-4752-B376-6C0D945C850B}" srcOrd="8" destOrd="0" presId="urn:microsoft.com/office/officeart/2008/layout/HorizontalMultiLevelHierarchy"/>
    <dgm:cxn modelId="{9197BE5A-AD49-4814-9238-4C46E6157BC6}" type="presParOf" srcId="{B6566E0E-538E-4752-B376-6C0D945C850B}" destId="{3EB7D01E-8946-49F1-8719-174141DFD45A}" srcOrd="0" destOrd="0" presId="urn:microsoft.com/office/officeart/2008/layout/HorizontalMultiLevelHierarchy"/>
    <dgm:cxn modelId="{F13B61AD-78A4-47CB-A3B4-AC7C9EB24423}" type="presParOf" srcId="{2B710D82-D5EB-43AF-988D-47596A7DCE81}" destId="{A1634BE8-4A4B-4B86-9985-36F9135C35A0}" srcOrd="9" destOrd="0" presId="urn:microsoft.com/office/officeart/2008/layout/HorizontalMultiLevelHierarchy"/>
    <dgm:cxn modelId="{98E76C91-EACE-4561-ABB1-50BB367106FA}" type="presParOf" srcId="{A1634BE8-4A4B-4B86-9985-36F9135C35A0}" destId="{C88FFFEE-87E4-44AC-860A-F800F237DE9E}" srcOrd="0" destOrd="0" presId="urn:microsoft.com/office/officeart/2008/layout/HorizontalMultiLevelHierarchy"/>
    <dgm:cxn modelId="{2B8B5688-1796-4D6A-AA70-81B4C5EF54C0}" type="presParOf" srcId="{A1634BE8-4A4B-4B86-9985-36F9135C35A0}" destId="{F0F82D92-2EC9-4992-8172-189EF7A4ED41}" srcOrd="1" destOrd="0" presId="urn:microsoft.com/office/officeart/2008/layout/HorizontalMultiLevelHierarchy"/>
    <dgm:cxn modelId="{955E28F4-6C87-4630-AB6B-EF969C9445EF}" type="presParOf" srcId="{2B710D82-D5EB-43AF-988D-47596A7DCE81}" destId="{24942E7B-F8F7-4E4C-BE3D-8405887ACA76}" srcOrd="10" destOrd="0" presId="urn:microsoft.com/office/officeart/2008/layout/HorizontalMultiLevelHierarchy"/>
    <dgm:cxn modelId="{C809C1EA-B0CA-41A1-800D-1C5952D4DA52}" type="presParOf" srcId="{24942E7B-F8F7-4E4C-BE3D-8405887ACA76}" destId="{16E802E4-D464-4DB7-8C11-B4B43DF181E1}" srcOrd="0" destOrd="0" presId="urn:microsoft.com/office/officeart/2008/layout/HorizontalMultiLevelHierarchy"/>
    <dgm:cxn modelId="{56BB6CF1-F149-4BA7-91B0-83B824E329D6}" type="presParOf" srcId="{2B710D82-D5EB-43AF-988D-47596A7DCE81}" destId="{5D6E7523-6B33-4CB8-AC4B-DD10CD74EF27}" srcOrd="11" destOrd="0" presId="urn:microsoft.com/office/officeart/2008/layout/HorizontalMultiLevelHierarchy"/>
    <dgm:cxn modelId="{8D4D9ED8-3729-4AB8-B238-27B735FCB474}" type="presParOf" srcId="{5D6E7523-6B33-4CB8-AC4B-DD10CD74EF27}" destId="{59699F03-98DF-4FA6-A1C5-6C4A643B3549}" srcOrd="0" destOrd="0" presId="urn:microsoft.com/office/officeart/2008/layout/HorizontalMultiLevelHierarchy"/>
    <dgm:cxn modelId="{ACB3FB53-356A-4B32-BE10-38B10E252CD8}" type="presParOf" srcId="{5D6E7523-6B33-4CB8-AC4B-DD10CD74EF27}" destId="{02156EEB-EC65-444F-881B-DF533C284A37}"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37B19-A460-4A5F-83FC-CE90FE53EE69}" type="doc">
      <dgm:prSet loTypeId="urn:microsoft.com/office/officeart/2008/layout/HorizontalMultiLevelHierarchy" loCatId="hierarchy" qsTypeId="urn:microsoft.com/office/officeart/2005/8/quickstyle/simple5" qsCatId="simple" csTypeId="urn:microsoft.com/office/officeart/2005/8/colors/colorful5" csCatId="colorful" phldr="1"/>
      <dgm:spPr/>
      <dgm:t>
        <a:bodyPr/>
        <a:lstStyle/>
        <a:p>
          <a:endParaRPr lang="en-US"/>
        </a:p>
      </dgm:t>
    </dgm:pt>
    <dgm:pt modelId="{72AABD7D-F983-4961-BAC5-97B94AC01C12}">
      <dgm:prSet phldrT="[Text]" custT="1"/>
      <dgm:spPr>
        <a:solidFill>
          <a:schemeClr val="accent5">
            <a:lumMod val="75000"/>
          </a:schemeClr>
        </a:solidFill>
      </dgm:spPr>
      <dgm:t>
        <a:bodyPr/>
        <a:lstStyle/>
        <a:p>
          <a:r>
            <a:rPr lang="en-US" sz="2600" dirty="0">
              <a:solidFill>
                <a:srgbClr val="000000"/>
              </a:solidFill>
            </a:rPr>
            <a:t>Six Minimum Measures</a:t>
          </a:r>
        </a:p>
      </dgm:t>
    </dgm:pt>
    <dgm:pt modelId="{16AEFC5B-40CC-4591-BBB4-BC644F5242FF}" type="parTrans" cxnId="{97584DDE-A9CD-49FF-91A0-76025E534AC3}">
      <dgm:prSet/>
      <dgm:spPr/>
      <dgm:t>
        <a:bodyPr/>
        <a:lstStyle/>
        <a:p>
          <a:endParaRPr lang="en-US">
            <a:solidFill>
              <a:srgbClr val="000000"/>
            </a:solidFill>
          </a:endParaRPr>
        </a:p>
      </dgm:t>
    </dgm:pt>
    <dgm:pt modelId="{1393F499-A1DD-47DD-90C8-81E95DCA6AA0}" type="sibTrans" cxnId="{97584DDE-A9CD-49FF-91A0-76025E534AC3}">
      <dgm:prSet/>
      <dgm:spPr/>
      <dgm:t>
        <a:bodyPr/>
        <a:lstStyle/>
        <a:p>
          <a:endParaRPr lang="en-US">
            <a:solidFill>
              <a:srgbClr val="000000"/>
            </a:solidFill>
          </a:endParaRPr>
        </a:p>
      </dgm:t>
    </dgm:pt>
    <dgm:pt modelId="{8BFB8FBF-CFDB-49D0-9FA2-9E9B7EEEB5C8}">
      <dgm:prSet phldrT="[Text]" custT="1"/>
      <dgm:spPr>
        <a:solidFill>
          <a:schemeClr val="accent1"/>
        </a:solidFill>
      </dgm:spPr>
      <dgm:t>
        <a:bodyPr/>
        <a:lstStyle/>
        <a:p>
          <a:r>
            <a:rPr lang="en-US" sz="2400" dirty="0">
              <a:solidFill>
                <a:srgbClr val="000000"/>
              </a:solidFill>
            </a:rPr>
            <a:t>Public Education &amp; Outreach</a:t>
          </a:r>
        </a:p>
      </dgm:t>
    </dgm:pt>
    <dgm:pt modelId="{F099A379-22EA-4775-A89B-ABC8FD57C996}" type="parTrans" cxnId="{6A40477F-51DC-4FFB-9715-9AA32030504C}">
      <dgm:prSet/>
      <dgm:spPr/>
      <dgm:t>
        <a:bodyPr/>
        <a:lstStyle/>
        <a:p>
          <a:endParaRPr lang="en-US" dirty="0">
            <a:solidFill>
              <a:srgbClr val="000000"/>
            </a:solidFill>
          </a:endParaRPr>
        </a:p>
      </dgm:t>
    </dgm:pt>
    <dgm:pt modelId="{401EC9E5-6B60-427D-A5B4-CECAAF749434}" type="sibTrans" cxnId="{6A40477F-51DC-4FFB-9715-9AA32030504C}">
      <dgm:prSet/>
      <dgm:spPr/>
      <dgm:t>
        <a:bodyPr/>
        <a:lstStyle/>
        <a:p>
          <a:endParaRPr lang="en-US">
            <a:solidFill>
              <a:srgbClr val="000000"/>
            </a:solidFill>
          </a:endParaRPr>
        </a:p>
      </dgm:t>
    </dgm:pt>
    <dgm:pt modelId="{E7306991-0E72-4007-A615-00921841DA75}">
      <dgm:prSet phldrT="[Text]" custT="1"/>
      <dgm:spPr>
        <a:solidFill>
          <a:schemeClr val="accent1"/>
        </a:solidFill>
      </dgm:spPr>
      <dgm:t>
        <a:bodyPr/>
        <a:lstStyle/>
        <a:p>
          <a:r>
            <a:rPr lang="en-US" sz="2400" dirty="0">
              <a:solidFill>
                <a:srgbClr val="000000"/>
              </a:solidFill>
            </a:rPr>
            <a:t>Public Involvement &amp; Participation</a:t>
          </a:r>
        </a:p>
      </dgm:t>
    </dgm:pt>
    <dgm:pt modelId="{6B70D1A4-B2AD-4579-B5A3-9FFC8EF715D9}" type="parTrans" cxnId="{85910462-3722-4084-A92B-923F13C6CE34}">
      <dgm:prSet/>
      <dgm:spPr/>
      <dgm:t>
        <a:bodyPr/>
        <a:lstStyle/>
        <a:p>
          <a:endParaRPr lang="en-US" dirty="0">
            <a:solidFill>
              <a:srgbClr val="000000"/>
            </a:solidFill>
          </a:endParaRPr>
        </a:p>
      </dgm:t>
    </dgm:pt>
    <dgm:pt modelId="{061786FA-A80F-463F-849C-393A4E1E8A88}" type="sibTrans" cxnId="{85910462-3722-4084-A92B-923F13C6CE34}">
      <dgm:prSet/>
      <dgm:spPr/>
      <dgm:t>
        <a:bodyPr/>
        <a:lstStyle/>
        <a:p>
          <a:endParaRPr lang="en-US">
            <a:solidFill>
              <a:srgbClr val="000000"/>
            </a:solidFill>
          </a:endParaRPr>
        </a:p>
      </dgm:t>
    </dgm:pt>
    <dgm:pt modelId="{17F16BA4-117C-47C2-88EC-917C06A185DD}">
      <dgm:prSet phldrT="[Text]" custT="1"/>
      <dgm:spPr>
        <a:solidFill>
          <a:schemeClr val="accent1"/>
        </a:solidFill>
      </dgm:spPr>
      <dgm:t>
        <a:bodyPr/>
        <a:lstStyle/>
        <a:p>
          <a:r>
            <a:rPr lang="en-US" sz="2400" dirty="0">
              <a:solidFill>
                <a:srgbClr val="000000"/>
              </a:solidFill>
            </a:rPr>
            <a:t>Illicit Discharge Detection &amp; Elimination (IDDE)</a:t>
          </a:r>
        </a:p>
      </dgm:t>
    </dgm:pt>
    <dgm:pt modelId="{DAF7A8A9-8BA4-481D-90A5-E94E5133BDF5}" type="parTrans" cxnId="{19194B8F-9463-4768-9626-9AF7D5F0EBA0}">
      <dgm:prSet/>
      <dgm:spPr/>
      <dgm:t>
        <a:bodyPr/>
        <a:lstStyle/>
        <a:p>
          <a:endParaRPr lang="en-US" dirty="0">
            <a:solidFill>
              <a:srgbClr val="000000"/>
            </a:solidFill>
          </a:endParaRPr>
        </a:p>
      </dgm:t>
    </dgm:pt>
    <dgm:pt modelId="{4B0493AA-3272-4438-9256-84D71D34C5B8}" type="sibTrans" cxnId="{19194B8F-9463-4768-9626-9AF7D5F0EBA0}">
      <dgm:prSet/>
      <dgm:spPr/>
      <dgm:t>
        <a:bodyPr/>
        <a:lstStyle/>
        <a:p>
          <a:endParaRPr lang="en-US">
            <a:solidFill>
              <a:srgbClr val="000000"/>
            </a:solidFill>
          </a:endParaRPr>
        </a:p>
      </dgm:t>
    </dgm:pt>
    <dgm:pt modelId="{37169F15-456F-45BF-BB07-CFB4FFAA7331}">
      <dgm:prSet phldrT="[Text]" custT="1"/>
      <dgm:spPr>
        <a:solidFill>
          <a:schemeClr val="accent1"/>
        </a:solidFill>
      </dgm:spPr>
      <dgm:t>
        <a:bodyPr/>
        <a:lstStyle/>
        <a:p>
          <a:r>
            <a:rPr lang="en-US" sz="2400" dirty="0">
              <a:solidFill>
                <a:srgbClr val="000000"/>
              </a:solidFill>
            </a:rPr>
            <a:t>Construction Site Stormwater Controls/Regulations</a:t>
          </a:r>
        </a:p>
      </dgm:t>
    </dgm:pt>
    <dgm:pt modelId="{DE7A10A6-1C5F-4701-8EA2-9E6F1BB76DA5}" type="parTrans" cxnId="{9D3DE784-D706-4EC4-BA67-BFAD650431BD}">
      <dgm:prSet/>
      <dgm:spPr/>
      <dgm:t>
        <a:bodyPr/>
        <a:lstStyle/>
        <a:p>
          <a:endParaRPr lang="en-US" dirty="0">
            <a:solidFill>
              <a:srgbClr val="000000"/>
            </a:solidFill>
          </a:endParaRPr>
        </a:p>
      </dgm:t>
    </dgm:pt>
    <dgm:pt modelId="{164CA9DE-6FA4-4733-83A0-7CF84310B84D}" type="sibTrans" cxnId="{9D3DE784-D706-4EC4-BA67-BFAD650431BD}">
      <dgm:prSet/>
      <dgm:spPr/>
      <dgm:t>
        <a:bodyPr/>
        <a:lstStyle/>
        <a:p>
          <a:endParaRPr lang="en-US">
            <a:solidFill>
              <a:srgbClr val="000000"/>
            </a:solidFill>
          </a:endParaRPr>
        </a:p>
      </dgm:t>
    </dgm:pt>
    <dgm:pt modelId="{57AC2C5D-9C6A-4BDA-B4EE-D6BF4A5E5614}">
      <dgm:prSet phldrT="[Text]" custT="1"/>
      <dgm:spPr>
        <a:solidFill>
          <a:schemeClr val="accent1"/>
        </a:solidFill>
      </dgm:spPr>
      <dgm:t>
        <a:bodyPr/>
        <a:lstStyle/>
        <a:p>
          <a:r>
            <a:rPr lang="en-US" sz="2400" dirty="0">
              <a:solidFill>
                <a:srgbClr val="000000"/>
              </a:solidFill>
            </a:rPr>
            <a:t>Post-Construction Site Stormwater Controls/Regulations</a:t>
          </a:r>
        </a:p>
      </dgm:t>
    </dgm:pt>
    <dgm:pt modelId="{56DEC605-D909-44E8-BA73-E84B94D03B82}" type="parTrans" cxnId="{00A50D1C-5FB1-4065-B3C8-FC0660F9125E}">
      <dgm:prSet/>
      <dgm:spPr/>
      <dgm:t>
        <a:bodyPr/>
        <a:lstStyle/>
        <a:p>
          <a:endParaRPr lang="en-US" dirty="0">
            <a:solidFill>
              <a:srgbClr val="000000"/>
            </a:solidFill>
          </a:endParaRPr>
        </a:p>
      </dgm:t>
    </dgm:pt>
    <dgm:pt modelId="{4DB24FC3-A438-4DFA-8B03-184EC596927D}" type="sibTrans" cxnId="{00A50D1C-5FB1-4065-B3C8-FC0660F9125E}">
      <dgm:prSet/>
      <dgm:spPr/>
      <dgm:t>
        <a:bodyPr/>
        <a:lstStyle/>
        <a:p>
          <a:endParaRPr lang="en-US">
            <a:solidFill>
              <a:srgbClr val="000000"/>
            </a:solidFill>
          </a:endParaRPr>
        </a:p>
      </dgm:t>
    </dgm:pt>
    <dgm:pt modelId="{A57C5AE4-4EBA-44A6-A247-DE913DF8313A}">
      <dgm:prSet phldrT="[Text]" custT="1"/>
      <dgm:spPr>
        <a:solidFill>
          <a:schemeClr val="accent1"/>
        </a:solidFill>
      </dgm:spPr>
      <dgm:t>
        <a:bodyPr/>
        <a:lstStyle/>
        <a:p>
          <a:r>
            <a:rPr lang="en-US" sz="2400" dirty="0">
              <a:solidFill>
                <a:srgbClr val="000000"/>
              </a:solidFill>
            </a:rPr>
            <a:t>Good Housekeeping</a:t>
          </a:r>
        </a:p>
      </dgm:t>
    </dgm:pt>
    <dgm:pt modelId="{0FF444D9-BA02-455A-AF16-6F98EE408129}" type="parTrans" cxnId="{891B8C4D-F407-4173-91B3-669B5A14D872}">
      <dgm:prSet/>
      <dgm:spPr/>
      <dgm:t>
        <a:bodyPr/>
        <a:lstStyle/>
        <a:p>
          <a:endParaRPr lang="en-US" dirty="0">
            <a:solidFill>
              <a:srgbClr val="000000"/>
            </a:solidFill>
          </a:endParaRPr>
        </a:p>
      </dgm:t>
    </dgm:pt>
    <dgm:pt modelId="{FC71098B-D78B-4188-8831-F939EAA90143}" type="sibTrans" cxnId="{891B8C4D-F407-4173-91B3-669B5A14D872}">
      <dgm:prSet/>
      <dgm:spPr/>
      <dgm:t>
        <a:bodyPr/>
        <a:lstStyle/>
        <a:p>
          <a:endParaRPr lang="en-US">
            <a:solidFill>
              <a:srgbClr val="000000"/>
            </a:solidFill>
          </a:endParaRPr>
        </a:p>
      </dgm:t>
    </dgm:pt>
    <dgm:pt modelId="{4DFE7737-E602-4996-8187-F4A4E0FCB951}" type="pres">
      <dgm:prSet presAssocID="{34D37B19-A460-4A5F-83FC-CE90FE53EE69}" presName="Name0" presStyleCnt="0">
        <dgm:presLayoutVars>
          <dgm:chPref val="1"/>
          <dgm:dir/>
          <dgm:animOne val="branch"/>
          <dgm:animLvl val="lvl"/>
          <dgm:resizeHandles val="exact"/>
        </dgm:presLayoutVars>
      </dgm:prSet>
      <dgm:spPr/>
    </dgm:pt>
    <dgm:pt modelId="{5BF3C867-CDBB-408F-A379-BCE8815B905F}" type="pres">
      <dgm:prSet presAssocID="{72AABD7D-F983-4961-BAC5-97B94AC01C12}" presName="root1" presStyleCnt="0"/>
      <dgm:spPr/>
    </dgm:pt>
    <dgm:pt modelId="{B7A2F28D-8FC3-4B24-9068-D50109C3D941}" type="pres">
      <dgm:prSet presAssocID="{72AABD7D-F983-4961-BAC5-97B94AC01C12}" presName="LevelOneTextNode" presStyleLbl="node0" presStyleIdx="0" presStyleCnt="1" custScaleY="126130">
        <dgm:presLayoutVars>
          <dgm:chPref val="3"/>
        </dgm:presLayoutVars>
      </dgm:prSet>
      <dgm:spPr/>
    </dgm:pt>
    <dgm:pt modelId="{2B710D82-D5EB-43AF-988D-47596A7DCE81}" type="pres">
      <dgm:prSet presAssocID="{72AABD7D-F983-4961-BAC5-97B94AC01C12}" presName="level2hierChild" presStyleCnt="0"/>
      <dgm:spPr/>
    </dgm:pt>
    <dgm:pt modelId="{22D5A1DD-2D64-4960-BDCC-15C29F218D77}" type="pres">
      <dgm:prSet presAssocID="{F099A379-22EA-4775-A89B-ABC8FD57C996}" presName="conn2-1" presStyleLbl="parChTrans1D2" presStyleIdx="0" presStyleCnt="6"/>
      <dgm:spPr/>
    </dgm:pt>
    <dgm:pt modelId="{42E6EA4F-EB2E-4B4F-8510-D97A5C2866FB}" type="pres">
      <dgm:prSet presAssocID="{F099A379-22EA-4775-A89B-ABC8FD57C996}" presName="connTx" presStyleLbl="parChTrans1D2" presStyleIdx="0" presStyleCnt="6"/>
      <dgm:spPr/>
    </dgm:pt>
    <dgm:pt modelId="{EEB0F3DA-856C-414B-B2EB-E179BCE3EDFA}" type="pres">
      <dgm:prSet presAssocID="{8BFB8FBF-CFDB-49D0-9FA2-9E9B7EEEB5C8}" presName="root2" presStyleCnt="0"/>
      <dgm:spPr/>
    </dgm:pt>
    <dgm:pt modelId="{A120DB58-F01E-40BB-8044-856293C66D45}" type="pres">
      <dgm:prSet presAssocID="{8BFB8FBF-CFDB-49D0-9FA2-9E9B7EEEB5C8}" presName="LevelTwoTextNode" presStyleLbl="node2" presStyleIdx="0" presStyleCnt="6" custScaleX="227467">
        <dgm:presLayoutVars>
          <dgm:chPref val="3"/>
        </dgm:presLayoutVars>
      </dgm:prSet>
      <dgm:spPr/>
    </dgm:pt>
    <dgm:pt modelId="{C8E74C8E-898F-4969-B24C-5BD10136ED91}" type="pres">
      <dgm:prSet presAssocID="{8BFB8FBF-CFDB-49D0-9FA2-9E9B7EEEB5C8}" presName="level3hierChild" presStyleCnt="0"/>
      <dgm:spPr/>
    </dgm:pt>
    <dgm:pt modelId="{8B987584-0B4C-4B9D-83A2-1B5EE90E98B7}" type="pres">
      <dgm:prSet presAssocID="{6B70D1A4-B2AD-4579-B5A3-9FFC8EF715D9}" presName="conn2-1" presStyleLbl="parChTrans1D2" presStyleIdx="1" presStyleCnt="6"/>
      <dgm:spPr/>
    </dgm:pt>
    <dgm:pt modelId="{872AB09F-94C4-41D3-8BE9-264C2ADF013F}" type="pres">
      <dgm:prSet presAssocID="{6B70D1A4-B2AD-4579-B5A3-9FFC8EF715D9}" presName="connTx" presStyleLbl="parChTrans1D2" presStyleIdx="1" presStyleCnt="6"/>
      <dgm:spPr/>
    </dgm:pt>
    <dgm:pt modelId="{E642E64B-7FD0-4964-831F-AF71E1D3CFC2}" type="pres">
      <dgm:prSet presAssocID="{E7306991-0E72-4007-A615-00921841DA75}" presName="root2" presStyleCnt="0"/>
      <dgm:spPr/>
    </dgm:pt>
    <dgm:pt modelId="{EC5D9C0A-047B-4B72-A06F-D3201224AC2C}" type="pres">
      <dgm:prSet presAssocID="{E7306991-0E72-4007-A615-00921841DA75}" presName="LevelTwoTextNode" presStyleLbl="node2" presStyleIdx="1" presStyleCnt="6" custScaleX="227467">
        <dgm:presLayoutVars>
          <dgm:chPref val="3"/>
        </dgm:presLayoutVars>
      </dgm:prSet>
      <dgm:spPr/>
    </dgm:pt>
    <dgm:pt modelId="{B7628F9B-797E-44B5-AEA7-7502B23B6001}" type="pres">
      <dgm:prSet presAssocID="{E7306991-0E72-4007-A615-00921841DA75}" presName="level3hierChild" presStyleCnt="0"/>
      <dgm:spPr/>
    </dgm:pt>
    <dgm:pt modelId="{D79C5740-C55F-4176-8A24-C9A49D0F60CA}" type="pres">
      <dgm:prSet presAssocID="{DAF7A8A9-8BA4-481D-90A5-E94E5133BDF5}" presName="conn2-1" presStyleLbl="parChTrans1D2" presStyleIdx="2" presStyleCnt="6"/>
      <dgm:spPr/>
    </dgm:pt>
    <dgm:pt modelId="{AA268C68-3B7B-48FC-8FDF-1A8E56F762EE}" type="pres">
      <dgm:prSet presAssocID="{DAF7A8A9-8BA4-481D-90A5-E94E5133BDF5}" presName="connTx" presStyleLbl="parChTrans1D2" presStyleIdx="2" presStyleCnt="6"/>
      <dgm:spPr/>
    </dgm:pt>
    <dgm:pt modelId="{4B209BAC-F746-4E30-B378-4AD637BF6001}" type="pres">
      <dgm:prSet presAssocID="{17F16BA4-117C-47C2-88EC-917C06A185DD}" presName="root2" presStyleCnt="0"/>
      <dgm:spPr/>
    </dgm:pt>
    <dgm:pt modelId="{3F4DD5FF-ADE0-4DF2-8386-E9A36F50683D}" type="pres">
      <dgm:prSet presAssocID="{17F16BA4-117C-47C2-88EC-917C06A185DD}" presName="LevelTwoTextNode" presStyleLbl="node2" presStyleIdx="2" presStyleCnt="6" custScaleX="227467">
        <dgm:presLayoutVars>
          <dgm:chPref val="3"/>
        </dgm:presLayoutVars>
      </dgm:prSet>
      <dgm:spPr/>
    </dgm:pt>
    <dgm:pt modelId="{9770BBC3-0880-4E49-968B-BFB360F406C5}" type="pres">
      <dgm:prSet presAssocID="{17F16BA4-117C-47C2-88EC-917C06A185DD}" presName="level3hierChild" presStyleCnt="0"/>
      <dgm:spPr/>
    </dgm:pt>
    <dgm:pt modelId="{38F20317-52AF-4F35-9B93-7E3A15A93A46}" type="pres">
      <dgm:prSet presAssocID="{DE7A10A6-1C5F-4701-8EA2-9E6F1BB76DA5}" presName="conn2-1" presStyleLbl="parChTrans1D2" presStyleIdx="3" presStyleCnt="6"/>
      <dgm:spPr/>
    </dgm:pt>
    <dgm:pt modelId="{D9C36681-E243-47B0-BD2B-774CC3147B96}" type="pres">
      <dgm:prSet presAssocID="{DE7A10A6-1C5F-4701-8EA2-9E6F1BB76DA5}" presName="connTx" presStyleLbl="parChTrans1D2" presStyleIdx="3" presStyleCnt="6"/>
      <dgm:spPr/>
    </dgm:pt>
    <dgm:pt modelId="{F744B434-753C-47AA-8D03-F5CC08D8C02F}" type="pres">
      <dgm:prSet presAssocID="{37169F15-456F-45BF-BB07-CFB4FFAA7331}" presName="root2" presStyleCnt="0"/>
      <dgm:spPr/>
    </dgm:pt>
    <dgm:pt modelId="{290133C0-14A6-4149-B400-9045531EA50C}" type="pres">
      <dgm:prSet presAssocID="{37169F15-456F-45BF-BB07-CFB4FFAA7331}" presName="LevelTwoTextNode" presStyleLbl="node2" presStyleIdx="3" presStyleCnt="6" custScaleX="227467" custLinFactNeighborX="204" custLinFactNeighborY="-7999">
        <dgm:presLayoutVars>
          <dgm:chPref val="3"/>
        </dgm:presLayoutVars>
      </dgm:prSet>
      <dgm:spPr/>
    </dgm:pt>
    <dgm:pt modelId="{A60BF67D-ABC2-4833-BC1D-AABE169C1446}" type="pres">
      <dgm:prSet presAssocID="{37169F15-456F-45BF-BB07-CFB4FFAA7331}" presName="level3hierChild" presStyleCnt="0"/>
      <dgm:spPr/>
    </dgm:pt>
    <dgm:pt modelId="{B6566E0E-538E-4752-B376-6C0D945C850B}" type="pres">
      <dgm:prSet presAssocID="{56DEC605-D909-44E8-BA73-E84B94D03B82}" presName="conn2-1" presStyleLbl="parChTrans1D2" presStyleIdx="4" presStyleCnt="6"/>
      <dgm:spPr/>
    </dgm:pt>
    <dgm:pt modelId="{3EB7D01E-8946-49F1-8719-174141DFD45A}" type="pres">
      <dgm:prSet presAssocID="{56DEC605-D909-44E8-BA73-E84B94D03B82}" presName="connTx" presStyleLbl="parChTrans1D2" presStyleIdx="4" presStyleCnt="6"/>
      <dgm:spPr/>
    </dgm:pt>
    <dgm:pt modelId="{A1634BE8-4A4B-4B86-9985-36F9135C35A0}" type="pres">
      <dgm:prSet presAssocID="{57AC2C5D-9C6A-4BDA-B4EE-D6BF4A5E5614}" presName="root2" presStyleCnt="0"/>
      <dgm:spPr/>
    </dgm:pt>
    <dgm:pt modelId="{C88FFFEE-87E4-44AC-860A-F800F237DE9E}" type="pres">
      <dgm:prSet presAssocID="{57AC2C5D-9C6A-4BDA-B4EE-D6BF4A5E5614}" presName="LevelTwoTextNode" presStyleLbl="node2" presStyleIdx="4" presStyleCnt="6" custScaleX="227467">
        <dgm:presLayoutVars>
          <dgm:chPref val="3"/>
        </dgm:presLayoutVars>
      </dgm:prSet>
      <dgm:spPr/>
    </dgm:pt>
    <dgm:pt modelId="{F0F82D92-2EC9-4992-8172-189EF7A4ED41}" type="pres">
      <dgm:prSet presAssocID="{57AC2C5D-9C6A-4BDA-B4EE-D6BF4A5E5614}" presName="level3hierChild" presStyleCnt="0"/>
      <dgm:spPr/>
    </dgm:pt>
    <dgm:pt modelId="{24942E7B-F8F7-4E4C-BE3D-8405887ACA76}" type="pres">
      <dgm:prSet presAssocID="{0FF444D9-BA02-455A-AF16-6F98EE408129}" presName="conn2-1" presStyleLbl="parChTrans1D2" presStyleIdx="5" presStyleCnt="6"/>
      <dgm:spPr/>
    </dgm:pt>
    <dgm:pt modelId="{16E802E4-D464-4DB7-8C11-B4B43DF181E1}" type="pres">
      <dgm:prSet presAssocID="{0FF444D9-BA02-455A-AF16-6F98EE408129}" presName="connTx" presStyleLbl="parChTrans1D2" presStyleIdx="5" presStyleCnt="6"/>
      <dgm:spPr/>
    </dgm:pt>
    <dgm:pt modelId="{5D6E7523-6B33-4CB8-AC4B-DD10CD74EF27}" type="pres">
      <dgm:prSet presAssocID="{A57C5AE4-4EBA-44A6-A247-DE913DF8313A}" presName="root2" presStyleCnt="0"/>
      <dgm:spPr/>
    </dgm:pt>
    <dgm:pt modelId="{59699F03-98DF-4FA6-A1C5-6C4A643B3549}" type="pres">
      <dgm:prSet presAssocID="{A57C5AE4-4EBA-44A6-A247-DE913DF8313A}" presName="LevelTwoTextNode" presStyleLbl="node2" presStyleIdx="5" presStyleCnt="6" custScaleX="227467">
        <dgm:presLayoutVars>
          <dgm:chPref val="3"/>
        </dgm:presLayoutVars>
      </dgm:prSet>
      <dgm:spPr/>
    </dgm:pt>
    <dgm:pt modelId="{02156EEB-EC65-444F-881B-DF533C284A37}" type="pres">
      <dgm:prSet presAssocID="{A57C5AE4-4EBA-44A6-A247-DE913DF8313A}" presName="level3hierChild" presStyleCnt="0"/>
      <dgm:spPr/>
    </dgm:pt>
  </dgm:ptLst>
  <dgm:cxnLst>
    <dgm:cxn modelId="{70322715-900E-45DB-85C3-5E70CC76891B}" type="presOf" srcId="{F099A379-22EA-4775-A89B-ABC8FD57C996}" destId="{22D5A1DD-2D64-4960-BDCC-15C29F218D77}" srcOrd="0" destOrd="0" presId="urn:microsoft.com/office/officeart/2008/layout/HorizontalMultiLevelHierarchy"/>
    <dgm:cxn modelId="{00A50D1C-5FB1-4065-B3C8-FC0660F9125E}" srcId="{72AABD7D-F983-4961-BAC5-97B94AC01C12}" destId="{57AC2C5D-9C6A-4BDA-B4EE-D6BF4A5E5614}" srcOrd="4" destOrd="0" parTransId="{56DEC605-D909-44E8-BA73-E84B94D03B82}" sibTransId="{4DB24FC3-A438-4DFA-8B03-184EC596927D}"/>
    <dgm:cxn modelId="{47C3F01F-5587-47EC-B7A6-EC47249115E3}" type="presOf" srcId="{37169F15-456F-45BF-BB07-CFB4FFAA7331}" destId="{290133C0-14A6-4149-B400-9045531EA50C}" srcOrd="0" destOrd="0" presId="urn:microsoft.com/office/officeart/2008/layout/HorizontalMultiLevelHierarchy"/>
    <dgm:cxn modelId="{C8783C20-05DE-4330-BDAB-C5FE5490EB21}" type="presOf" srcId="{57AC2C5D-9C6A-4BDA-B4EE-D6BF4A5E5614}" destId="{C88FFFEE-87E4-44AC-860A-F800F237DE9E}" srcOrd="0" destOrd="0" presId="urn:microsoft.com/office/officeart/2008/layout/HorizontalMultiLevelHierarchy"/>
    <dgm:cxn modelId="{4021413F-DDC9-4A3C-95C7-1A565E71474F}" type="presOf" srcId="{DE7A10A6-1C5F-4701-8EA2-9E6F1BB76DA5}" destId="{D9C36681-E243-47B0-BD2B-774CC3147B96}" srcOrd="1" destOrd="0" presId="urn:microsoft.com/office/officeart/2008/layout/HorizontalMultiLevelHierarchy"/>
    <dgm:cxn modelId="{DB756B60-6F09-4CE0-9D0D-E5DB8B43F8AF}" type="presOf" srcId="{6B70D1A4-B2AD-4579-B5A3-9FFC8EF715D9}" destId="{872AB09F-94C4-41D3-8BE9-264C2ADF013F}" srcOrd="1" destOrd="0" presId="urn:microsoft.com/office/officeart/2008/layout/HorizontalMultiLevelHierarchy"/>
    <dgm:cxn modelId="{85910462-3722-4084-A92B-923F13C6CE34}" srcId="{72AABD7D-F983-4961-BAC5-97B94AC01C12}" destId="{E7306991-0E72-4007-A615-00921841DA75}" srcOrd="1" destOrd="0" parTransId="{6B70D1A4-B2AD-4579-B5A3-9FFC8EF715D9}" sibTransId="{061786FA-A80F-463F-849C-393A4E1E8A88}"/>
    <dgm:cxn modelId="{E46FC96C-050E-477C-95FC-8B938EB5ADC6}" type="presOf" srcId="{DE7A10A6-1C5F-4701-8EA2-9E6F1BB76DA5}" destId="{38F20317-52AF-4F35-9B93-7E3A15A93A46}" srcOrd="0" destOrd="0" presId="urn:microsoft.com/office/officeart/2008/layout/HorizontalMultiLevelHierarchy"/>
    <dgm:cxn modelId="{891B8C4D-F407-4173-91B3-669B5A14D872}" srcId="{72AABD7D-F983-4961-BAC5-97B94AC01C12}" destId="{A57C5AE4-4EBA-44A6-A247-DE913DF8313A}" srcOrd="5" destOrd="0" parTransId="{0FF444D9-BA02-455A-AF16-6F98EE408129}" sibTransId="{FC71098B-D78B-4188-8831-F939EAA90143}"/>
    <dgm:cxn modelId="{21D7C46D-CB48-4E33-9C18-58D56C1861BA}" type="presOf" srcId="{72AABD7D-F983-4961-BAC5-97B94AC01C12}" destId="{B7A2F28D-8FC3-4B24-9068-D50109C3D941}" srcOrd="0" destOrd="0" presId="urn:microsoft.com/office/officeart/2008/layout/HorizontalMultiLevelHierarchy"/>
    <dgm:cxn modelId="{592DE94F-A41A-445E-A4E2-AD4729D6A883}" type="presOf" srcId="{6B70D1A4-B2AD-4579-B5A3-9FFC8EF715D9}" destId="{8B987584-0B4C-4B9D-83A2-1B5EE90E98B7}" srcOrd="0" destOrd="0" presId="urn:microsoft.com/office/officeart/2008/layout/HorizontalMultiLevelHierarchy"/>
    <dgm:cxn modelId="{04541474-1721-402D-9774-D5B5797560CF}" type="presOf" srcId="{E7306991-0E72-4007-A615-00921841DA75}" destId="{EC5D9C0A-047B-4B72-A06F-D3201224AC2C}" srcOrd="0" destOrd="0" presId="urn:microsoft.com/office/officeart/2008/layout/HorizontalMultiLevelHierarchy"/>
    <dgm:cxn modelId="{0A2B4276-F3A2-4F13-A3E1-EF4E2D9CE0D1}" type="presOf" srcId="{56DEC605-D909-44E8-BA73-E84B94D03B82}" destId="{B6566E0E-538E-4752-B376-6C0D945C850B}" srcOrd="0" destOrd="0" presId="urn:microsoft.com/office/officeart/2008/layout/HorizontalMultiLevelHierarchy"/>
    <dgm:cxn modelId="{6A40477F-51DC-4FFB-9715-9AA32030504C}" srcId="{72AABD7D-F983-4961-BAC5-97B94AC01C12}" destId="{8BFB8FBF-CFDB-49D0-9FA2-9E9B7EEEB5C8}" srcOrd="0" destOrd="0" parTransId="{F099A379-22EA-4775-A89B-ABC8FD57C996}" sibTransId="{401EC9E5-6B60-427D-A5B4-CECAAF749434}"/>
    <dgm:cxn modelId="{9D3DE784-D706-4EC4-BA67-BFAD650431BD}" srcId="{72AABD7D-F983-4961-BAC5-97B94AC01C12}" destId="{37169F15-456F-45BF-BB07-CFB4FFAA7331}" srcOrd="3" destOrd="0" parTransId="{DE7A10A6-1C5F-4701-8EA2-9E6F1BB76DA5}" sibTransId="{164CA9DE-6FA4-4733-83A0-7CF84310B84D}"/>
    <dgm:cxn modelId="{585DF789-3C95-41DB-9FD5-AE713B71DC95}" type="presOf" srcId="{DAF7A8A9-8BA4-481D-90A5-E94E5133BDF5}" destId="{D79C5740-C55F-4176-8A24-C9A49D0F60CA}" srcOrd="0" destOrd="0" presId="urn:microsoft.com/office/officeart/2008/layout/HorizontalMultiLevelHierarchy"/>
    <dgm:cxn modelId="{19194B8F-9463-4768-9626-9AF7D5F0EBA0}" srcId="{72AABD7D-F983-4961-BAC5-97B94AC01C12}" destId="{17F16BA4-117C-47C2-88EC-917C06A185DD}" srcOrd="2" destOrd="0" parTransId="{DAF7A8A9-8BA4-481D-90A5-E94E5133BDF5}" sibTransId="{4B0493AA-3272-4438-9256-84D71D34C5B8}"/>
    <dgm:cxn modelId="{9777B795-09EC-4D09-BDED-CF3223752BCB}" type="presOf" srcId="{A57C5AE4-4EBA-44A6-A247-DE913DF8313A}" destId="{59699F03-98DF-4FA6-A1C5-6C4A643B3549}" srcOrd="0" destOrd="0" presId="urn:microsoft.com/office/officeart/2008/layout/HorizontalMultiLevelHierarchy"/>
    <dgm:cxn modelId="{5B726299-6E26-4000-8A0C-38A12322CB92}" type="presOf" srcId="{0FF444D9-BA02-455A-AF16-6F98EE408129}" destId="{16E802E4-D464-4DB7-8C11-B4B43DF181E1}" srcOrd="1" destOrd="0" presId="urn:microsoft.com/office/officeart/2008/layout/HorizontalMultiLevelHierarchy"/>
    <dgm:cxn modelId="{98C7F7A1-A2A6-40D0-9EBF-EA2635AC19E8}" type="presOf" srcId="{0FF444D9-BA02-455A-AF16-6F98EE408129}" destId="{24942E7B-F8F7-4E4C-BE3D-8405887ACA76}" srcOrd="0" destOrd="0" presId="urn:microsoft.com/office/officeart/2008/layout/HorizontalMultiLevelHierarchy"/>
    <dgm:cxn modelId="{BEB73CA8-9808-4DAE-9881-C1FBD1F2F17E}" type="presOf" srcId="{F099A379-22EA-4775-A89B-ABC8FD57C996}" destId="{42E6EA4F-EB2E-4B4F-8510-D97A5C2866FB}" srcOrd="1" destOrd="0" presId="urn:microsoft.com/office/officeart/2008/layout/HorizontalMultiLevelHierarchy"/>
    <dgm:cxn modelId="{711509AB-D6D8-4DD3-A63E-228D792C5F74}" type="presOf" srcId="{17F16BA4-117C-47C2-88EC-917C06A185DD}" destId="{3F4DD5FF-ADE0-4DF2-8386-E9A36F50683D}" srcOrd="0" destOrd="0" presId="urn:microsoft.com/office/officeart/2008/layout/HorizontalMultiLevelHierarchy"/>
    <dgm:cxn modelId="{35479DB5-EBBE-48ED-AE58-7205D709C8CB}" type="presOf" srcId="{56DEC605-D909-44E8-BA73-E84B94D03B82}" destId="{3EB7D01E-8946-49F1-8719-174141DFD45A}" srcOrd="1" destOrd="0" presId="urn:microsoft.com/office/officeart/2008/layout/HorizontalMultiLevelHierarchy"/>
    <dgm:cxn modelId="{989069C0-D5E4-432A-B7CD-2E3182C9E931}" type="presOf" srcId="{8BFB8FBF-CFDB-49D0-9FA2-9E9B7EEEB5C8}" destId="{A120DB58-F01E-40BB-8044-856293C66D45}" srcOrd="0" destOrd="0" presId="urn:microsoft.com/office/officeart/2008/layout/HorizontalMultiLevelHierarchy"/>
    <dgm:cxn modelId="{ED5ADCC4-88D3-4FA3-A6ED-7BC9346120CD}" type="presOf" srcId="{34D37B19-A460-4A5F-83FC-CE90FE53EE69}" destId="{4DFE7737-E602-4996-8187-F4A4E0FCB951}" srcOrd="0" destOrd="0" presId="urn:microsoft.com/office/officeart/2008/layout/HorizontalMultiLevelHierarchy"/>
    <dgm:cxn modelId="{97584DDE-A9CD-49FF-91A0-76025E534AC3}" srcId="{34D37B19-A460-4A5F-83FC-CE90FE53EE69}" destId="{72AABD7D-F983-4961-BAC5-97B94AC01C12}" srcOrd="0" destOrd="0" parTransId="{16AEFC5B-40CC-4591-BBB4-BC644F5242FF}" sibTransId="{1393F499-A1DD-47DD-90C8-81E95DCA6AA0}"/>
    <dgm:cxn modelId="{DCA2E7F0-B092-4F45-9E5B-0FF8F3D14716}" type="presOf" srcId="{DAF7A8A9-8BA4-481D-90A5-E94E5133BDF5}" destId="{AA268C68-3B7B-48FC-8FDF-1A8E56F762EE}" srcOrd="1" destOrd="0" presId="urn:microsoft.com/office/officeart/2008/layout/HorizontalMultiLevelHierarchy"/>
    <dgm:cxn modelId="{A19F43F3-D2B5-47EF-8595-FAF88F25D663}" type="presParOf" srcId="{4DFE7737-E602-4996-8187-F4A4E0FCB951}" destId="{5BF3C867-CDBB-408F-A379-BCE8815B905F}" srcOrd="0" destOrd="0" presId="urn:microsoft.com/office/officeart/2008/layout/HorizontalMultiLevelHierarchy"/>
    <dgm:cxn modelId="{129DFAB3-50FD-4A62-B4E3-3B70D6D5C9D6}" type="presParOf" srcId="{5BF3C867-CDBB-408F-A379-BCE8815B905F}" destId="{B7A2F28D-8FC3-4B24-9068-D50109C3D941}" srcOrd="0" destOrd="0" presId="urn:microsoft.com/office/officeart/2008/layout/HorizontalMultiLevelHierarchy"/>
    <dgm:cxn modelId="{3FC0F56D-4D16-448A-99D1-7F4A1418B646}" type="presParOf" srcId="{5BF3C867-CDBB-408F-A379-BCE8815B905F}" destId="{2B710D82-D5EB-43AF-988D-47596A7DCE81}" srcOrd="1" destOrd="0" presId="urn:microsoft.com/office/officeart/2008/layout/HorizontalMultiLevelHierarchy"/>
    <dgm:cxn modelId="{AEFF5635-E315-419D-B7F5-1FD125A76F84}" type="presParOf" srcId="{2B710D82-D5EB-43AF-988D-47596A7DCE81}" destId="{22D5A1DD-2D64-4960-BDCC-15C29F218D77}" srcOrd="0" destOrd="0" presId="urn:microsoft.com/office/officeart/2008/layout/HorizontalMultiLevelHierarchy"/>
    <dgm:cxn modelId="{02833F51-EFF8-401C-A96D-83B9B19A4A66}" type="presParOf" srcId="{22D5A1DD-2D64-4960-BDCC-15C29F218D77}" destId="{42E6EA4F-EB2E-4B4F-8510-D97A5C2866FB}" srcOrd="0" destOrd="0" presId="urn:microsoft.com/office/officeart/2008/layout/HorizontalMultiLevelHierarchy"/>
    <dgm:cxn modelId="{73AFDF62-3BEF-4E32-90E6-57136B2AB46E}" type="presParOf" srcId="{2B710D82-D5EB-43AF-988D-47596A7DCE81}" destId="{EEB0F3DA-856C-414B-B2EB-E179BCE3EDFA}" srcOrd="1" destOrd="0" presId="urn:microsoft.com/office/officeart/2008/layout/HorizontalMultiLevelHierarchy"/>
    <dgm:cxn modelId="{754029D1-683B-421E-93B2-1332B0BCB1D3}" type="presParOf" srcId="{EEB0F3DA-856C-414B-B2EB-E179BCE3EDFA}" destId="{A120DB58-F01E-40BB-8044-856293C66D45}" srcOrd="0" destOrd="0" presId="urn:microsoft.com/office/officeart/2008/layout/HorizontalMultiLevelHierarchy"/>
    <dgm:cxn modelId="{A247E0D1-248F-4A13-A5C8-9F2B5AEFFD6D}" type="presParOf" srcId="{EEB0F3DA-856C-414B-B2EB-E179BCE3EDFA}" destId="{C8E74C8E-898F-4969-B24C-5BD10136ED91}" srcOrd="1" destOrd="0" presId="urn:microsoft.com/office/officeart/2008/layout/HorizontalMultiLevelHierarchy"/>
    <dgm:cxn modelId="{F35028A0-C34F-4423-B262-3F8D97BA09BD}" type="presParOf" srcId="{2B710D82-D5EB-43AF-988D-47596A7DCE81}" destId="{8B987584-0B4C-4B9D-83A2-1B5EE90E98B7}" srcOrd="2" destOrd="0" presId="urn:microsoft.com/office/officeart/2008/layout/HorizontalMultiLevelHierarchy"/>
    <dgm:cxn modelId="{B3DD3C91-48C5-4AD7-9392-4E414EA91D0B}" type="presParOf" srcId="{8B987584-0B4C-4B9D-83A2-1B5EE90E98B7}" destId="{872AB09F-94C4-41D3-8BE9-264C2ADF013F}" srcOrd="0" destOrd="0" presId="urn:microsoft.com/office/officeart/2008/layout/HorizontalMultiLevelHierarchy"/>
    <dgm:cxn modelId="{530FA822-4A93-484B-BEF4-0BDCCF6E25B7}" type="presParOf" srcId="{2B710D82-D5EB-43AF-988D-47596A7DCE81}" destId="{E642E64B-7FD0-4964-831F-AF71E1D3CFC2}" srcOrd="3" destOrd="0" presId="urn:microsoft.com/office/officeart/2008/layout/HorizontalMultiLevelHierarchy"/>
    <dgm:cxn modelId="{AD585E7D-27CE-4DBD-92E2-E2EB8279D050}" type="presParOf" srcId="{E642E64B-7FD0-4964-831F-AF71E1D3CFC2}" destId="{EC5D9C0A-047B-4B72-A06F-D3201224AC2C}" srcOrd="0" destOrd="0" presId="urn:microsoft.com/office/officeart/2008/layout/HorizontalMultiLevelHierarchy"/>
    <dgm:cxn modelId="{67D223B0-6B19-4827-924A-3420457828C3}" type="presParOf" srcId="{E642E64B-7FD0-4964-831F-AF71E1D3CFC2}" destId="{B7628F9B-797E-44B5-AEA7-7502B23B6001}" srcOrd="1" destOrd="0" presId="urn:microsoft.com/office/officeart/2008/layout/HorizontalMultiLevelHierarchy"/>
    <dgm:cxn modelId="{249B7ED5-1707-4465-A667-2070BAF2643D}" type="presParOf" srcId="{2B710D82-D5EB-43AF-988D-47596A7DCE81}" destId="{D79C5740-C55F-4176-8A24-C9A49D0F60CA}" srcOrd="4" destOrd="0" presId="urn:microsoft.com/office/officeart/2008/layout/HorizontalMultiLevelHierarchy"/>
    <dgm:cxn modelId="{E99E4E27-E9ED-4039-8462-9C3C982181D2}" type="presParOf" srcId="{D79C5740-C55F-4176-8A24-C9A49D0F60CA}" destId="{AA268C68-3B7B-48FC-8FDF-1A8E56F762EE}" srcOrd="0" destOrd="0" presId="urn:microsoft.com/office/officeart/2008/layout/HorizontalMultiLevelHierarchy"/>
    <dgm:cxn modelId="{9954C7BD-4C5B-4EBF-8CF2-3B4AC3A3DC27}" type="presParOf" srcId="{2B710D82-D5EB-43AF-988D-47596A7DCE81}" destId="{4B209BAC-F746-4E30-B378-4AD637BF6001}" srcOrd="5" destOrd="0" presId="urn:microsoft.com/office/officeart/2008/layout/HorizontalMultiLevelHierarchy"/>
    <dgm:cxn modelId="{B4438304-FB72-4DDF-B745-27FEB8B02D3B}" type="presParOf" srcId="{4B209BAC-F746-4E30-B378-4AD637BF6001}" destId="{3F4DD5FF-ADE0-4DF2-8386-E9A36F50683D}" srcOrd="0" destOrd="0" presId="urn:microsoft.com/office/officeart/2008/layout/HorizontalMultiLevelHierarchy"/>
    <dgm:cxn modelId="{6B9EEB6F-B639-4E5F-9CA1-E5894FCEF2E1}" type="presParOf" srcId="{4B209BAC-F746-4E30-B378-4AD637BF6001}" destId="{9770BBC3-0880-4E49-968B-BFB360F406C5}" srcOrd="1" destOrd="0" presId="urn:microsoft.com/office/officeart/2008/layout/HorizontalMultiLevelHierarchy"/>
    <dgm:cxn modelId="{78C2A97E-C683-4775-B085-5F43E2CE57F2}" type="presParOf" srcId="{2B710D82-D5EB-43AF-988D-47596A7DCE81}" destId="{38F20317-52AF-4F35-9B93-7E3A15A93A46}" srcOrd="6" destOrd="0" presId="urn:microsoft.com/office/officeart/2008/layout/HorizontalMultiLevelHierarchy"/>
    <dgm:cxn modelId="{EA8AF386-773C-4E98-8DAA-C90710BA4293}" type="presParOf" srcId="{38F20317-52AF-4F35-9B93-7E3A15A93A46}" destId="{D9C36681-E243-47B0-BD2B-774CC3147B96}" srcOrd="0" destOrd="0" presId="urn:microsoft.com/office/officeart/2008/layout/HorizontalMultiLevelHierarchy"/>
    <dgm:cxn modelId="{79C34F43-5BF1-4A96-9A3F-26C9C6852002}" type="presParOf" srcId="{2B710D82-D5EB-43AF-988D-47596A7DCE81}" destId="{F744B434-753C-47AA-8D03-F5CC08D8C02F}" srcOrd="7" destOrd="0" presId="urn:microsoft.com/office/officeart/2008/layout/HorizontalMultiLevelHierarchy"/>
    <dgm:cxn modelId="{11AE26F7-6F69-4E9B-AE19-B1E31ADEA6A7}" type="presParOf" srcId="{F744B434-753C-47AA-8D03-F5CC08D8C02F}" destId="{290133C0-14A6-4149-B400-9045531EA50C}" srcOrd="0" destOrd="0" presId="urn:microsoft.com/office/officeart/2008/layout/HorizontalMultiLevelHierarchy"/>
    <dgm:cxn modelId="{6F85532D-9820-4B83-AFBC-C7338F9EB468}" type="presParOf" srcId="{F744B434-753C-47AA-8D03-F5CC08D8C02F}" destId="{A60BF67D-ABC2-4833-BC1D-AABE169C1446}" srcOrd="1" destOrd="0" presId="urn:microsoft.com/office/officeart/2008/layout/HorizontalMultiLevelHierarchy"/>
    <dgm:cxn modelId="{F5D07F3C-02DB-4941-970F-533E18CBEAFA}" type="presParOf" srcId="{2B710D82-D5EB-43AF-988D-47596A7DCE81}" destId="{B6566E0E-538E-4752-B376-6C0D945C850B}" srcOrd="8" destOrd="0" presId="urn:microsoft.com/office/officeart/2008/layout/HorizontalMultiLevelHierarchy"/>
    <dgm:cxn modelId="{9197BE5A-AD49-4814-9238-4C46E6157BC6}" type="presParOf" srcId="{B6566E0E-538E-4752-B376-6C0D945C850B}" destId="{3EB7D01E-8946-49F1-8719-174141DFD45A}" srcOrd="0" destOrd="0" presId="urn:microsoft.com/office/officeart/2008/layout/HorizontalMultiLevelHierarchy"/>
    <dgm:cxn modelId="{F13B61AD-78A4-47CB-A3B4-AC7C9EB24423}" type="presParOf" srcId="{2B710D82-D5EB-43AF-988D-47596A7DCE81}" destId="{A1634BE8-4A4B-4B86-9985-36F9135C35A0}" srcOrd="9" destOrd="0" presId="urn:microsoft.com/office/officeart/2008/layout/HorizontalMultiLevelHierarchy"/>
    <dgm:cxn modelId="{98E76C91-EACE-4561-ABB1-50BB367106FA}" type="presParOf" srcId="{A1634BE8-4A4B-4B86-9985-36F9135C35A0}" destId="{C88FFFEE-87E4-44AC-860A-F800F237DE9E}" srcOrd="0" destOrd="0" presId="urn:microsoft.com/office/officeart/2008/layout/HorizontalMultiLevelHierarchy"/>
    <dgm:cxn modelId="{2B8B5688-1796-4D6A-AA70-81B4C5EF54C0}" type="presParOf" srcId="{A1634BE8-4A4B-4B86-9985-36F9135C35A0}" destId="{F0F82D92-2EC9-4992-8172-189EF7A4ED41}" srcOrd="1" destOrd="0" presId="urn:microsoft.com/office/officeart/2008/layout/HorizontalMultiLevelHierarchy"/>
    <dgm:cxn modelId="{955E28F4-6C87-4630-AB6B-EF969C9445EF}" type="presParOf" srcId="{2B710D82-D5EB-43AF-988D-47596A7DCE81}" destId="{24942E7B-F8F7-4E4C-BE3D-8405887ACA76}" srcOrd="10" destOrd="0" presId="urn:microsoft.com/office/officeart/2008/layout/HorizontalMultiLevelHierarchy"/>
    <dgm:cxn modelId="{C809C1EA-B0CA-41A1-800D-1C5952D4DA52}" type="presParOf" srcId="{24942E7B-F8F7-4E4C-BE3D-8405887ACA76}" destId="{16E802E4-D464-4DB7-8C11-B4B43DF181E1}" srcOrd="0" destOrd="0" presId="urn:microsoft.com/office/officeart/2008/layout/HorizontalMultiLevelHierarchy"/>
    <dgm:cxn modelId="{56BB6CF1-F149-4BA7-91B0-83B824E329D6}" type="presParOf" srcId="{2B710D82-D5EB-43AF-988D-47596A7DCE81}" destId="{5D6E7523-6B33-4CB8-AC4B-DD10CD74EF27}" srcOrd="11" destOrd="0" presId="urn:microsoft.com/office/officeart/2008/layout/HorizontalMultiLevelHierarchy"/>
    <dgm:cxn modelId="{8D4D9ED8-3729-4AB8-B238-27B735FCB474}" type="presParOf" srcId="{5D6E7523-6B33-4CB8-AC4B-DD10CD74EF27}" destId="{59699F03-98DF-4FA6-A1C5-6C4A643B3549}" srcOrd="0" destOrd="0" presId="urn:microsoft.com/office/officeart/2008/layout/HorizontalMultiLevelHierarchy"/>
    <dgm:cxn modelId="{ACB3FB53-356A-4B32-BE10-38B10E252CD8}" type="presParOf" srcId="{5D6E7523-6B33-4CB8-AC4B-DD10CD74EF27}" destId="{02156EEB-EC65-444F-881B-DF533C284A37}"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D37B19-A460-4A5F-83FC-CE90FE53EE69}" type="doc">
      <dgm:prSet loTypeId="urn:microsoft.com/office/officeart/2008/layout/HorizontalMultiLevelHierarchy" loCatId="hierarchy" qsTypeId="urn:microsoft.com/office/officeart/2005/8/quickstyle/simple5" qsCatId="simple" csTypeId="urn:microsoft.com/office/officeart/2005/8/colors/colorful5" csCatId="colorful" phldr="1"/>
      <dgm:spPr/>
      <dgm:t>
        <a:bodyPr/>
        <a:lstStyle/>
        <a:p>
          <a:endParaRPr lang="en-US"/>
        </a:p>
      </dgm:t>
    </dgm:pt>
    <dgm:pt modelId="{72AABD7D-F983-4961-BAC5-97B94AC01C12}">
      <dgm:prSet phldrT="[Text]" custT="1"/>
      <dgm:spPr>
        <a:solidFill>
          <a:schemeClr val="accent5">
            <a:lumMod val="75000"/>
          </a:schemeClr>
        </a:solidFill>
      </dgm:spPr>
      <dgm:t>
        <a:bodyPr/>
        <a:lstStyle/>
        <a:p>
          <a:r>
            <a:rPr lang="en-US" sz="2600" dirty="0">
              <a:solidFill>
                <a:srgbClr val="000000"/>
              </a:solidFill>
            </a:rPr>
            <a:t>Six Minimum Measures</a:t>
          </a:r>
        </a:p>
      </dgm:t>
    </dgm:pt>
    <dgm:pt modelId="{16AEFC5B-40CC-4591-BBB4-BC644F5242FF}" type="parTrans" cxnId="{97584DDE-A9CD-49FF-91A0-76025E534AC3}">
      <dgm:prSet/>
      <dgm:spPr/>
      <dgm:t>
        <a:bodyPr/>
        <a:lstStyle/>
        <a:p>
          <a:endParaRPr lang="en-US">
            <a:solidFill>
              <a:srgbClr val="000000"/>
            </a:solidFill>
          </a:endParaRPr>
        </a:p>
      </dgm:t>
    </dgm:pt>
    <dgm:pt modelId="{1393F499-A1DD-47DD-90C8-81E95DCA6AA0}" type="sibTrans" cxnId="{97584DDE-A9CD-49FF-91A0-76025E534AC3}">
      <dgm:prSet/>
      <dgm:spPr/>
      <dgm:t>
        <a:bodyPr/>
        <a:lstStyle/>
        <a:p>
          <a:endParaRPr lang="en-US">
            <a:solidFill>
              <a:srgbClr val="000000"/>
            </a:solidFill>
          </a:endParaRPr>
        </a:p>
      </dgm:t>
    </dgm:pt>
    <dgm:pt modelId="{8BFB8FBF-CFDB-49D0-9FA2-9E9B7EEEB5C8}">
      <dgm:prSet phldrT="[Text]" custT="1"/>
      <dgm:spPr>
        <a:solidFill>
          <a:schemeClr val="accent1"/>
        </a:solidFill>
      </dgm:spPr>
      <dgm:t>
        <a:bodyPr/>
        <a:lstStyle/>
        <a:p>
          <a:r>
            <a:rPr lang="en-US" sz="2400" dirty="0">
              <a:solidFill>
                <a:srgbClr val="000000"/>
              </a:solidFill>
            </a:rPr>
            <a:t>Public Education &amp; Outreach</a:t>
          </a:r>
        </a:p>
      </dgm:t>
    </dgm:pt>
    <dgm:pt modelId="{F099A379-22EA-4775-A89B-ABC8FD57C996}" type="parTrans" cxnId="{6A40477F-51DC-4FFB-9715-9AA32030504C}">
      <dgm:prSet/>
      <dgm:spPr/>
      <dgm:t>
        <a:bodyPr/>
        <a:lstStyle/>
        <a:p>
          <a:endParaRPr lang="en-US" dirty="0">
            <a:solidFill>
              <a:srgbClr val="000000"/>
            </a:solidFill>
          </a:endParaRPr>
        </a:p>
      </dgm:t>
    </dgm:pt>
    <dgm:pt modelId="{401EC9E5-6B60-427D-A5B4-CECAAF749434}" type="sibTrans" cxnId="{6A40477F-51DC-4FFB-9715-9AA32030504C}">
      <dgm:prSet/>
      <dgm:spPr/>
      <dgm:t>
        <a:bodyPr/>
        <a:lstStyle/>
        <a:p>
          <a:endParaRPr lang="en-US">
            <a:solidFill>
              <a:srgbClr val="000000"/>
            </a:solidFill>
          </a:endParaRPr>
        </a:p>
      </dgm:t>
    </dgm:pt>
    <dgm:pt modelId="{E7306991-0E72-4007-A615-00921841DA75}">
      <dgm:prSet phldrT="[Text]" custT="1"/>
      <dgm:spPr>
        <a:solidFill>
          <a:schemeClr val="accent1"/>
        </a:solidFill>
      </dgm:spPr>
      <dgm:t>
        <a:bodyPr/>
        <a:lstStyle/>
        <a:p>
          <a:r>
            <a:rPr lang="en-US" sz="2400" dirty="0">
              <a:solidFill>
                <a:srgbClr val="000000"/>
              </a:solidFill>
            </a:rPr>
            <a:t>Public Involvement &amp; Participation</a:t>
          </a:r>
        </a:p>
      </dgm:t>
    </dgm:pt>
    <dgm:pt modelId="{6B70D1A4-B2AD-4579-B5A3-9FFC8EF715D9}" type="parTrans" cxnId="{85910462-3722-4084-A92B-923F13C6CE34}">
      <dgm:prSet/>
      <dgm:spPr/>
      <dgm:t>
        <a:bodyPr/>
        <a:lstStyle/>
        <a:p>
          <a:endParaRPr lang="en-US" dirty="0">
            <a:solidFill>
              <a:srgbClr val="000000"/>
            </a:solidFill>
          </a:endParaRPr>
        </a:p>
      </dgm:t>
    </dgm:pt>
    <dgm:pt modelId="{061786FA-A80F-463F-849C-393A4E1E8A88}" type="sibTrans" cxnId="{85910462-3722-4084-A92B-923F13C6CE34}">
      <dgm:prSet/>
      <dgm:spPr/>
      <dgm:t>
        <a:bodyPr/>
        <a:lstStyle/>
        <a:p>
          <a:endParaRPr lang="en-US">
            <a:solidFill>
              <a:srgbClr val="000000"/>
            </a:solidFill>
          </a:endParaRPr>
        </a:p>
      </dgm:t>
    </dgm:pt>
    <dgm:pt modelId="{17F16BA4-117C-47C2-88EC-917C06A185DD}">
      <dgm:prSet phldrT="[Text]" custT="1"/>
      <dgm:spPr>
        <a:solidFill>
          <a:schemeClr val="accent1"/>
        </a:solidFill>
      </dgm:spPr>
      <dgm:t>
        <a:bodyPr/>
        <a:lstStyle/>
        <a:p>
          <a:r>
            <a:rPr lang="en-US" sz="2400" dirty="0">
              <a:solidFill>
                <a:srgbClr val="000000"/>
              </a:solidFill>
            </a:rPr>
            <a:t>Illicit Discharge Detection &amp; Elimination (IDDE)</a:t>
          </a:r>
        </a:p>
      </dgm:t>
    </dgm:pt>
    <dgm:pt modelId="{DAF7A8A9-8BA4-481D-90A5-E94E5133BDF5}" type="parTrans" cxnId="{19194B8F-9463-4768-9626-9AF7D5F0EBA0}">
      <dgm:prSet/>
      <dgm:spPr/>
      <dgm:t>
        <a:bodyPr/>
        <a:lstStyle/>
        <a:p>
          <a:endParaRPr lang="en-US" dirty="0">
            <a:solidFill>
              <a:srgbClr val="000000"/>
            </a:solidFill>
          </a:endParaRPr>
        </a:p>
      </dgm:t>
    </dgm:pt>
    <dgm:pt modelId="{4B0493AA-3272-4438-9256-84D71D34C5B8}" type="sibTrans" cxnId="{19194B8F-9463-4768-9626-9AF7D5F0EBA0}">
      <dgm:prSet/>
      <dgm:spPr/>
      <dgm:t>
        <a:bodyPr/>
        <a:lstStyle/>
        <a:p>
          <a:endParaRPr lang="en-US">
            <a:solidFill>
              <a:srgbClr val="000000"/>
            </a:solidFill>
          </a:endParaRPr>
        </a:p>
      </dgm:t>
    </dgm:pt>
    <dgm:pt modelId="{37169F15-456F-45BF-BB07-CFB4FFAA7331}">
      <dgm:prSet phldrT="[Text]" custT="1"/>
      <dgm:spPr>
        <a:solidFill>
          <a:schemeClr val="accent1"/>
        </a:solidFill>
      </dgm:spPr>
      <dgm:t>
        <a:bodyPr/>
        <a:lstStyle/>
        <a:p>
          <a:r>
            <a:rPr lang="en-US" sz="2400" dirty="0">
              <a:solidFill>
                <a:srgbClr val="000000"/>
              </a:solidFill>
            </a:rPr>
            <a:t>Construction Site Stormwater Controls/Regulations</a:t>
          </a:r>
        </a:p>
      </dgm:t>
    </dgm:pt>
    <dgm:pt modelId="{DE7A10A6-1C5F-4701-8EA2-9E6F1BB76DA5}" type="parTrans" cxnId="{9D3DE784-D706-4EC4-BA67-BFAD650431BD}">
      <dgm:prSet/>
      <dgm:spPr/>
      <dgm:t>
        <a:bodyPr/>
        <a:lstStyle/>
        <a:p>
          <a:endParaRPr lang="en-US" dirty="0">
            <a:solidFill>
              <a:srgbClr val="000000"/>
            </a:solidFill>
          </a:endParaRPr>
        </a:p>
      </dgm:t>
    </dgm:pt>
    <dgm:pt modelId="{164CA9DE-6FA4-4733-83A0-7CF84310B84D}" type="sibTrans" cxnId="{9D3DE784-D706-4EC4-BA67-BFAD650431BD}">
      <dgm:prSet/>
      <dgm:spPr/>
      <dgm:t>
        <a:bodyPr/>
        <a:lstStyle/>
        <a:p>
          <a:endParaRPr lang="en-US">
            <a:solidFill>
              <a:srgbClr val="000000"/>
            </a:solidFill>
          </a:endParaRPr>
        </a:p>
      </dgm:t>
    </dgm:pt>
    <dgm:pt modelId="{57AC2C5D-9C6A-4BDA-B4EE-D6BF4A5E5614}">
      <dgm:prSet phldrT="[Text]" custT="1"/>
      <dgm:spPr>
        <a:solidFill>
          <a:schemeClr val="accent1"/>
        </a:solidFill>
      </dgm:spPr>
      <dgm:t>
        <a:bodyPr/>
        <a:lstStyle/>
        <a:p>
          <a:r>
            <a:rPr lang="en-US" sz="2400" dirty="0">
              <a:solidFill>
                <a:srgbClr val="000000"/>
              </a:solidFill>
            </a:rPr>
            <a:t>Post-Construction Site Stormwater Controls/Regulations</a:t>
          </a:r>
        </a:p>
      </dgm:t>
    </dgm:pt>
    <dgm:pt modelId="{56DEC605-D909-44E8-BA73-E84B94D03B82}" type="parTrans" cxnId="{00A50D1C-5FB1-4065-B3C8-FC0660F9125E}">
      <dgm:prSet/>
      <dgm:spPr/>
      <dgm:t>
        <a:bodyPr/>
        <a:lstStyle/>
        <a:p>
          <a:endParaRPr lang="en-US" dirty="0">
            <a:solidFill>
              <a:srgbClr val="000000"/>
            </a:solidFill>
          </a:endParaRPr>
        </a:p>
      </dgm:t>
    </dgm:pt>
    <dgm:pt modelId="{4DB24FC3-A438-4DFA-8B03-184EC596927D}" type="sibTrans" cxnId="{00A50D1C-5FB1-4065-B3C8-FC0660F9125E}">
      <dgm:prSet/>
      <dgm:spPr/>
      <dgm:t>
        <a:bodyPr/>
        <a:lstStyle/>
        <a:p>
          <a:endParaRPr lang="en-US">
            <a:solidFill>
              <a:srgbClr val="000000"/>
            </a:solidFill>
          </a:endParaRPr>
        </a:p>
      </dgm:t>
    </dgm:pt>
    <dgm:pt modelId="{A57C5AE4-4EBA-44A6-A247-DE913DF8313A}">
      <dgm:prSet phldrT="[Text]" custT="1"/>
      <dgm:spPr>
        <a:solidFill>
          <a:schemeClr val="accent1"/>
        </a:solidFill>
      </dgm:spPr>
      <dgm:t>
        <a:bodyPr/>
        <a:lstStyle/>
        <a:p>
          <a:r>
            <a:rPr lang="en-US" sz="2400" dirty="0">
              <a:solidFill>
                <a:srgbClr val="000000"/>
              </a:solidFill>
            </a:rPr>
            <a:t>Good Housekeeping</a:t>
          </a:r>
        </a:p>
      </dgm:t>
    </dgm:pt>
    <dgm:pt modelId="{0FF444D9-BA02-455A-AF16-6F98EE408129}" type="parTrans" cxnId="{891B8C4D-F407-4173-91B3-669B5A14D872}">
      <dgm:prSet/>
      <dgm:spPr/>
      <dgm:t>
        <a:bodyPr/>
        <a:lstStyle/>
        <a:p>
          <a:endParaRPr lang="en-US" dirty="0">
            <a:solidFill>
              <a:srgbClr val="000000"/>
            </a:solidFill>
          </a:endParaRPr>
        </a:p>
      </dgm:t>
    </dgm:pt>
    <dgm:pt modelId="{FC71098B-D78B-4188-8831-F939EAA90143}" type="sibTrans" cxnId="{891B8C4D-F407-4173-91B3-669B5A14D872}">
      <dgm:prSet/>
      <dgm:spPr/>
      <dgm:t>
        <a:bodyPr/>
        <a:lstStyle/>
        <a:p>
          <a:endParaRPr lang="en-US">
            <a:solidFill>
              <a:srgbClr val="000000"/>
            </a:solidFill>
          </a:endParaRPr>
        </a:p>
      </dgm:t>
    </dgm:pt>
    <dgm:pt modelId="{4DFE7737-E602-4996-8187-F4A4E0FCB951}" type="pres">
      <dgm:prSet presAssocID="{34D37B19-A460-4A5F-83FC-CE90FE53EE69}" presName="Name0" presStyleCnt="0">
        <dgm:presLayoutVars>
          <dgm:chPref val="1"/>
          <dgm:dir/>
          <dgm:animOne val="branch"/>
          <dgm:animLvl val="lvl"/>
          <dgm:resizeHandles val="exact"/>
        </dgm:presLayoutVars>
      </dgm:prSet>
      <dgm:spPr/>
    </dgm:pt>
    <dgm:pt modelId="{5BF3C867-CDBB-408F-A379-BCE8815B905F}" type="pres">
      <dgm:prSet presAssocID="{72AABD7D-F983-4961-BAC5-97B94AC01C12}" presName="root1" presStyleCnt="0"/>
      <dgm:spPr/>
    </dgm:pt>
    <dgm:pt modelId="{B7A2F28D-8FC3-4B24-9068-D50109C3D941}" type="pres">
      <dgm:prSet presAssocID="{72AABD7D-F983-4961-BAC5-97B94AC01C12}" presName="LevelOneTextNode" presStyleLbl="node0" presStyleIdx="0" presStyleCnt="1" custScaleY="126130">
        <dgm:presLayoutVars>
          <dgm:chPref val="3"/>
        </dgm:presLayoutVars>
      </dgm:prSet>
      <dgm:spPr/>
    </dgm:pt>
    <dgm:pt modelId="{2B710D82-D5EB-43AF-988D-47596A7DCE81}" type="pres">
      <dgm:prSet presAssocID="{72AABD7D-F983-4961-BAC5-97B94AC01C12}" presName="level2hierChild" presStyleCnt="0"/>
      <dgm:spPr/>
    </dgm:pt>
    <dgm:pt modelId="{22D5A1DD-2D64-4960-BDCC-15C29F218D77}" type="pres">
      <dgm:prSet presAssocID="{F099A379-22EA-4775-A89B-ABC8FD57C996}" presName="conn2-1" presStyleLbl="parChTrans1D2" presStyleIdx="0" presStyleCnt="6"/>
      <dgm:spPr/>
    </dgm:pt>
    <dgm:pt modelId="{42E6EA4F-EB2E-4B4F-8510-D97A5C2866FB}" type="pres">
      <dgm:prSet presAssocID="{F099A379-22EA-4775-A89B-ABC8FD57C996}" presName="connTx" presStyleLbl="parChTrans1D2" presStyleIdx="0" presStyleCnt="6"/>
      <dgm:spPr/>
    </dgm:pt>
    <dgm:pt modelId="{EEB0F3DA-856C-414B-B2EB-E179BCE3EDFA}" type="pres">
      <dgm:prSet presAssocID="{8BFB8FBF-CFDB-49D0-9FA2-9E9B7EEEB5C8}" presName="root2" presStyleCnt="0"/>
      <dgm:spPr/>
    </dgm:pt>
    <dgm:pt modelId="{A120DB58-F01E-40BB-8044-856293C66D45}" type="pres">
      <dgm:prSet presAssocID="{8BFB8FBF-CFDB-49D0-9FA2-9E9B7EEEB5C8}" presName="LevelTwoTextNode" presStyleLbl="node2" presStyleIdx="0" presStyleCnt="6" custScaleX="227467">
        <dgm:presLayoutVars>
          <dgm:chPref val="3"/>
        </dgm:presLayoutVars>
      </dgm:prSet>
      <dgm:spPr/>
    </dgm:pt>
    <dgm:pt modelId="{C8E74C8E-898F-4969-B24C-5BD10136ED91}" type="pres">
      <dgm:prSet presAssocID="{8BFB8FBF-CFDB-49D0-9FA2-9E9B7EEEB5C8}" presName="level3hierChild" presStyleCnt="0"/>
      <dgm:spPr/>
    </dgm:pt>
    <dgm:pt modelId="{8B987584-0B4C-4B9D-83A2-1B5EE90E98B7}" type="pres">
      <dgm:prSet presAssocID="{6B70D1A4-B2AD-4579-B5A3-9FFC8EF715D9}" presName="conn2-1" presStyleLbl="parChTrans1D2" presStyleIdx="1" presStyleCnt="6"/>
      <dgm:spPr/>
    </dgm:pt>
    <dgm:pt modelId="{872AB09F-94C4-41D3-8BE9-264C2ADF013F}" type="pres">
      <dgm:prSet presAssocID="{6B70D1A4-B2AD-4579-B5A3-9FFC8EF715D9}" presName="connTx" presStyleLbl="parChTrans1D2" presStyleIdx="1" presStyleCnt="6"/>
      <dgm:spPr/>
    </dgm:pt>
    <dgm:pt modelId="{E642E64B-7FD0-4964-831F-AF71E1D3CFC2}" type="pres">
      <dgm:prSet presAssocID="{E7306991-0E72-4007-A615-00921841DA75}" presName="root2" presStyleCnt="0"/>
      <dgm:spPr/>
    </dgm:pt>
    <dgm:pt modelId="{EC5D9C0A-047B-4B72-A06F-D3201224AC2C}" type="pres">
      <dgm:prSet presAssocID="{E7306991-0E72-4007-A615-00921841DA75}" presName="LevelTwoTextNode" presStyleLbl="node2" presStyleIdx="1" presStyleCnt="6" custScaleX="227467">
        <dgm:presLayoutVars>
          <dgm:chPref val="3"/>
        </dgm:presLayoutVars>
      </dgm:prSet>
      <dgm:spPr/>
    </dgm:pt>
    <dgm:pt modelId="{B7628F9B-797E-44B5-AEA7-7502B23B6001}" type="pres">
      <dgm:prSet presAssocID="{E7306991-0E72-4007-A615-00921841DA75}" presName="level3hierChild" presStyleCnt="0"/>
      <dgm:spPr/>
    </dgm:pt>
    <dgm:pt modelId="{D79C5740-C55F-4176-8A24-C9A49D0F60CA}" type="pres">
      <dgm:prSet presAssocID="{DAF7A8A9-8BA4-481D-90A5-E94E5133BDF5}" presName="conn2-1" presStyleLbl="parChTrans1D2" presStyleIdx="2" presStyleCnt="6"/>
      <dgm:spPr/>
    </dgm:pt>
    <dgm:pt modelId="{AA268C68-3B7B-48FC-8FDF-1A8E56F762EE}" type="pres">
      <dgm:prSet presAssocID="{DAF7A8A9-8BA4-481D-90A5-E94E5133BDF5}" presName="connTx" presStyleLbl="parChTrans1D2" presStyleIdx="2" presStyleCnt="6"/>
      <dgm:spPr/>
    </dgm:pt>
    <dgm:pt modelId="{4B209BAC-F746-4E30-B378-4AD637BF6001}" type="pres">
      <dgm:prSet presAssocID="{17F16BA4-117C-47C2-88EC-917C06A185DD}" presName="root2" presStyleCnt="0"/>
      <dgm:spPr/>
    </dgm:pt>
    <dgm:pt modelId="{3F4DD5FF-ADE0-4DF2-8386-E9A36F50683D}" type="pres">
      <dgm:prSet presAssocID="{17F16BA4-117C-47C2-88EC-917C06A185DD}" presName="LevelTwoTextNode" presStyleLbl="node2" presStyleIdx="2" presStyleCnt="6" custScaleX="227467">
        <dgm:presLayoutVars>
          <dgm:chPref val="3"/>
        </dgm:presLayoutVars>
      </dgm:prSet>
      <dgm:spPr/>
    </dgm:pt>
    <dgm:pt modelId="{9770BBC3-0880-4E49-968B-BFB360F406C5}" type="pres">
      <dgm:prSet presAssocID="{17F16BA4-117C-47C2-88EC-917C06A185DD}" presName="level3hierChild" presStyleCnt="0"/>
      <dgm:spPr/>
    </dgm:pt>
    <dgm:pt modelId="{38F20317-52AF-4F35-9B93-7E3A15A93A46}" type="pres">
      <dgm:prSet presAssocID="{DE7A10A6-1C5F-4701-8EA2-9E6F1BB76DA5}" presName="conn2-1" presStyleLbl="parChTrans1D2" presStyleIdx="3" presStyleCnt="6"/>
      <dgm:spPr/>
    </dgm:pt>
    <dgm:pt modelId="{D9C36681-E243-47B0-BD2B-774CC3147B96}" type="pres">
      <dgm:prSet presAssocID="{DE7A10A6-1C5F-4701-8EA2-9E6F1BB76DA5}" presName="connTx" presStyleLbl="parChTrans1D2" presStyleIdx="3" presStyleCnt="6"/>
      <dgm:spPr/>
    </dgm:pt>
    <dgm:pt modelId="{F744B434-753C-47AA-8D03-F5CC08D8C02F}" type="pres">
      <dgm:prSet presAssocID="{37169F15-456F-45BF-BB07-CFB4FFAA7331}" presName="root2" presStyleCnt="0"/>
      <dgm:spPr/>
    </dgm:pt>
    <dgm:pt modelId="{290133C0-14A6-4149-B400-9045531EA50C}" type="pres">
      <dgm:prSet presAssocID="{37169F15-456F-45BF-BB07-CFB4FFAA7331}" presName="LevelTwoTextNode" presStyleLbl="node2" presStyleIdx="3" presStyleCnt="6" custScaleX="227467" custLinFactNeighborX="204" custLinFactNeighborY="-7999">
        <dgm:presLayoutVars>
          <dgm:chPref val="3"/>
        </dgm:presLayoutVars>
      </dgm:prSet>
      <dgm:spPr/>
    </dgm:pt>
    <dgm:pt modelId="{A60BF67D-ABC2-4833-BC1D-AABE169C1446}" type="pres">
      <dgm:prSet presAssocID="{37169F15-456F-45BF-BB07-CFB4FFAA7331}" presName="level3hierChild" presStyleCnt="0"/>
      <dgm:spPr/>
    </dgm:pt>
    <dgm:pt modelId="{B6566E0E-538E-4752-B376-6C0D945C850B}" type="pres">
      <dgm:prSet presAssocID="{56DEC605-D909-44E8-BA73-E84B94D03B82}" presName="conn2-1" presStyleLbl="parChTrans1D2" presStyleIdx="4" presStyleCnt="6"/>
      <dgm:spPr/>
    </dgm:pt>
    <dgm:pt modelId="{3EB7D01E-8946-49F1-8719-174141DFD45A}" type="pres">
      <dgm:prSet presAssocID="{56DEC605-D909-44E8-BA73-E84B94D03B82}" presName="connTx" presStyleLbl="parChTrans1D2" presStyleIdx="4" presStyleCnt="6"/>
      <dgm:spPr/>
    </dgm:pt>
    <dgm:pt modelId="{A1634BE8-4A4B-4B86-9985-36F9135C35A0}" type="pres">
      <dgm:prSet presAssocID="{57AC2C5D-9C6A-4BDA-B4EE-D6BF4A5E5614}" presName="root2" presStyleCnt="0"/>
      <dgm:spPr/>
    </dgm:pt>
    <dgm:pt modelId="{C88FFFEE-87E4-44AC-860A-F800F237DE9E}" type="pres">
      <dgm:prSet presAssocID="{57AC2C5D-9C6A-4BDA-B4EE-D6BF4A5E5614}" presName="LevelTwoTextNode" presStyleLbl="node2" presStyleIdx="4" presStyleCnt="6" custScaleX="227467">
        <dgm:presLayoutVars>
          <dgm:chPref val="3"/>
        </dgm:presLayoutVars>
      </dgm:prSet>
      <dgm:spPr/>
    </dgm:pt>
    <dgm:pt modelId="{F0F82D92-2EC9-4992-8172-189EF7A4ED41}" type="pres">
      <dgm:prSet presAssocID="{57AC2C5D-9C6A-4BDA-B4EE-D6BF4A5E5614}" presName="level3hierChild" presStyleCnt="0"/>
      <dgm:spPr/>
    </dgm:pt>
    <dgm:pt modelId="{24942E7B-F8F7-4E4C-BE3D-8405887ACA76}" type="pres">
      <dgm:prSet presAssocID="{0FF444D9-BA02-455A-AF16-6F98EE408129}" presName="conn2-1" presStyleLbl="parChTrans1D2" presStyleIdx="5" presStyleCnt="6"/>
      <dgm:spPr/>
    </dgm:pt>
    <dgm:pt modelId="{16E802E4-D464-4DB7-8C11-B4B43DF181E1}" type="pres">
      <dgm:prSet presAssocID="{0FF444D9-BA02-455A-AF16-6F98EE408129}" presName="connTx" presStyleLbl="parChTrans1D2" presStyleIdx="5" presStyleCnt="6"/>
      <dgm:spPr/>
    </dgm:pt>
    <dgm:pt modelId="{5D6E7523-6B33-4CB8-AC4B-DD10CD74EF27}" type="pres">
      <dgm:prSet presAssocID="{A57C5AE4-4EBA-44A6-A247-DE913DF8313A}" presName="root2" presStyleCnt="0"/>
      <dgm:spPr/>
    </dgm:pt>
    <dgm:pt modelId="{59699F03-98DF-4FA6-A1C5-6C4A643B3549}" type="pres">
      <dgm:prSet presAssocID="{A57C5AE4-4EBA-44A6-A247-DE913DF8313A}" presName="LevelTwoTextNode" presStyleLbl="node2" presStyleIdx="5" presStyleCnt="6" custScaleX="227467">
        <dgm:presLayoutVars>
          <dgm:chPref val="3"/>
        </dgm:presLayoutVars>
      </dgm:prSet>
      <dgm:spPr/>
    </dgm:pt>
    <dgm:pt modelId="{02156EEB-EC65-444F-881B-DF533C284A37}" type="pres">
      <dgm:prSet presAssocID="{A57C5AE4-4EBA-44A6-A247-DE913DF8313A}" presName="level3hierChild" presStyleCnt="0"/>
      <dgm:spPr/>
    </dgm:pt>
  </dgm:ptLst>
  <dgm:cxnLst>
    <dgm:cxn modelId="{70322715-900E-45DB-85C3-5E70CC76891B}" type="presOf" srcId="{F099A379-22EA-4775-A89B-ABC8FD57C996}" destId="{22D5A1DD-2D64-4960-BDCC-15C29F218D77}" srcOrd="0" destOrd="0" presId="urn:microsoft.com/office/officeart/2008/layout/HorizontalMultiLevelHierarchy"/>
    <dgm:cxn modelId="{00A50D1C-5FB1-4065-B3C8-FC0660F9125E}" srcId="{72AABD7D-F983-4961-BAC5-97B94AC01C12}" destId="{57AC2C5D-9C6A-4BDA-B4EE-D6BF4A5E5614}" srcOrd="4" destOrd="0" parTransId="{56DEC605-D909-44E8-BA73-E84B94D03B82}" sibTransId="{4DB24FC3-A438-4DFA-8B03-184EC596927D}"/>
    <dgm:cxn modelId="{47C3F01F-5587-47EC-B7A6-EC47249115E3}" type="presOf" srcId="{37169F15-456F-45BF-BB07-CFB4FFAA7331}" destId="{290133C0-14A6-4149-B400-9045531EA50C}" srcOrd="0" destOrd="0" presId="urn:microsoft.com/office/officeart/2008/layout/HorizontalMultiLevelHierarchy"/>
    <dgm:cxn modelId="{C8783C20-05DE-4330-BDAB-C5FE5490EB21}" type="presOf" srcId="{57AC2C5D-9C6A-4BDA-B4EE-D6BF4A5E5614}" destId="{C88FFFEE-87E4-44AC-860A-F800F237DE9E}" srcOrd="0" destOrd="0" presId="urn:microsoft.com/office/officeart/2008/layout/HorizontalMultiLevelHierarchy"/>
    <dgm:cxn modelId="{4021413F-DDC9-4A3C-95C7-1A565E71474F}" type="presOf" srcId="{DE7A10A6-1C5F-4701-8EA2-9E6F1BB76DA5}" destId="{D9C36681-E243-47B0-BD2B-774CC3147B96}" srcOrd="1" destOrd="0" presId="urn:microsoft.com/office/officeart/2008/layout/HorizontalMultiLevelHierarchy"/>
    <dgm:cxn modelId="{DB756B60-6F09-4CE0-9D0D-E5DB8B43F8AF}" type="presOf" srcId="{6B70D1A4-B2AD-4579-B5A3-9FFC8EF715D9}" destId="{872AB09F-94C4-41D3-8BE9-264C2ADF013F}" srcOrd="1" destOrd="0" presId="urn:microsoft.com/office/officeart/2008/layout/HorizontalMultiLevelHierarchy"/>
    <dgm:cxn modelId="{85910462-3722-4084-A92B-923F13C6CE34}" srcId="{72AABD7D-F983-4961-BAC5-97B94AC01C12}" destId="{E7306991-0E72-4007-A615-00921841DA75}" srcOrd="1" destOrd="0" parTransId="{6B70D1A4-B2AD-4579-B5A3-9FFC8EF715D9}" sibTransId="{061786FA-A80F-463F-849C-393A4E1E8A88}"/>
    <dgm:cxn modelId="{E46FC96C-050E-477C-95FC-8B938EB5ADC6}" type="presOf" srcId="{DE7A10A6-1C5F-4701-8EA2-9E6F1BB76DA5}" destId="{38F20317-52AF-4F35-9B93-7E3A15A93A46}" srcOrd="0" destOrd="0" presId="urn:microsoft.com/office/officeart/2008/layout/HorizontalMultiLevelHierarchy"/>
    <dgm:cxn modelId="{891B8C4D-F407-4173-91B3-669B5A14D872}" srcId="{72AABD7D-F983-4961-BAC5-97B94AC01C12}" destId="{A57C5AE4-4EBA-44A6-A247-DE913DF8313A}" srcOrd="5" destOrd="0" parTransId="{0FF444D9-BA02-455A-AF16-6F98EE408129}" sibTransId="{FC71098B-D78B-4188-8831-F939EAA90143}"/>
    <dgm:cxn modelId="{21D7C46D-CB48-4E33-9C18-58D56C1861BA}" type="presOf" srcId="{72AABD7D-F983-4961-BAC5-97B94AC01C12}" destId="{B7A2F28D-8FC3-4B24-9068-D50109C3D941}" srcOrd="0" destOrd="0" presId="urn:microsoft.com/office/officeart/2008/layout/HorizontalMultiLevelHierarchy"/>
    <dgm:cxn modelId="{592DE94F-A41A-445E-A4E2-AD4729D6A883}" type="presOf" srcId="{6B70D1A4-B2AD-4579-B5A3-9FFC8EF715D9}" destId="{8B987584-0B4C-4B9D-83A2-1B5EE90E98B7}" srcOrd="0" destOrd="0" presId="urn:microsoft.com/office/officeart/2008/layout/HorizontalMultiLevelHierarchy"/>
    <dgm:cxn modelId="{04541474-1721-402D-9774-D5B5797560CF}" type="presOf" srcId="{E7306991-0E72-4007-A615-00921841DA75}" destId="{EC5D9C0A-047B-4B72-A06F-D3201224AC2C}" srcOrd="0" destOrd="0" presId="urn:microsoft.com/office/officeart/2008/layout/HorizontalMultiLevelHierarchy"/>
    <dgm:cxn modelId="{0A2B4276-F3A2-4F13-A3E1-EF4E2D9CE0D1}" type="presOf" srcId="{56DEC605-D909-44E8-BA73-E84B94D03B82}" destId="{B6566E0E-538E-4752-B376-6C0D945C850B}" srcOrd="0" destOrd="0" presId="urn:microsoft.com/office/officeart/2008/layout/HorizontalMultiLevelHierarchy"/>
    <dgm:cxn modelId="{6A40477F-51DC-4FFB-9715-9AA32030504C}" srcId="{72AABD7D-F983-4961-BAC5-97B94AC01C12}" destId="{8BFB8FBF-CFDB-49D0-9FA2-9E9B7EEEB5C8}" srcOrd="0" destOrd="0" parTransId="{F099A379-22EA-4775-A89B-ABC8FD57C996}" sibTransId="{401EC9E5-6B60-427D-A5B4-CECAAF749434}"/>
    <dgm:cxn modelId="{9D3DE784-D706-4EC4-BA67-BFAD650431BD}" srcId="{72AABD7D-F983-4961-BAC5-97B94AC01C12}" destId="{37169F15-456F-45BF-BB07-CFB4FFAA7331}" srcOrd="3" destOrd="0" parTransId="{DE7A10A6-1C5F-4701-8EA2-9E6F1BB76DA5}" sibTransId="{164CA9DE-6FA4-4733-83A0-7CF84310B84D}"/>
    <dgm:cxn modelId="{585DF789-3C95-41DB-9FD5-AE713B71DC95}" type="presOf" srcId="{DAF7A8A9-8BA4-481D-90A5-E94E5133BDF5}" destId="{D79C5740-C55F-4176-8A24-C9A49D0F60CA}" srcOrd="0" destOrd="0" presId="urn:microsoft.com/office/officeart/2008/layout/HorizontalMultiLevelHierarchy"/>
    <dgm:cxn modelId="{19194B8F-9463-4768-9626-9AF7D5F0EBA0}" srcId="{72AABD7D-F983-4961-BAC5-97B94AC01C12}" destId="{17F16BA4-117C-47C2-88EC-917C06A185DD}" srcOrd="2" destOrd="0" parTransId="{DAF7A8A9-8BA4-481D-90A5-E94E5133BDF5}" sibTransId="{4B0493AA-3272-4438-9256-84D71D34C5B8}"/>
    <dgm:cxn modelId="{9777B795-09EC-4D09-BDED-CF3223752BCB}" type="presOf" srcId="{A57C5AE4-4EBA-44A6-A247-DE913DF8313A}" destId="{59699F03-98DF-4FA6-A1C5-6C4A643B3549}" srcOrd="0" destOrd="0" presId="urn:microsoft.com/office/officeart/2008/layout/HorizontalMultiLevelHierarchy"/>
    <dgm:cxn modelId="{5B726299-6E26-4000-8A0C-38A12322CB92}" type="presOf" srcId="{0FF444D9-BA02-455A-AF16-6F98EE408129}" destId="{16E802E4-D464-4DB7-8C11-B4B43DF181E1}" srcOrd="1" destOrd="0" presId="urn:microsoft.com/office/officeart/2008/layout/HorizontalMultiLevelHierarchy"/>
    <dgm:cxn modelId="{98C7F7A1-A2A6-40D0-9EBF-EA2635AC19E8}" type="presOf" srcId="{0FF444D9-BA02-455A-AF16-6F98EE408129}" destId="{24942E7B-F8F7-4E4C-BE3D-8405887ACA76}" srcOrd="0" destOrd="0" presId="urn:microsoft.com/office/officeart/2008/layout/HorizontalMultiLevelHierarchy"/>
    <dgm:cxn modelId="{BEB73CA8-9808-4DAE-9881-C1FBD1F2F17E}" type="presOf" srcId="{F099A379-22EA-4775-A89B-ABC8FD57C996}" destId="{42E6EA4F-EB2E-4B4F-8510-D97A5C2866FB}" srcOrd="1" destOrd="0" presId="urn:microsoft.com/office/officeart/2008/layout/HorizontalMultiLevelHierarchy"/>
    <dgm:cxn modelId="{711509AB-D6D8-4DD3-A63E-228D792C5F74}" type="presOf" srcId="{17F16BA4-117C-47C2-88EC-917C06A185DD}" destId="{3F4DD5FF-ADE0-4DF2-8386-E9A36F50683D}" srcOrd="0" destOrd="0" presId="urn:microsoft.com/office/officeart/2008/layout/HorizontalMultiLevelHierarchy"/>
    <dgm:cxn modelId="{35479DB5-EBBE-48ED-AE58-7205D709C8CB}" type="presOf" srcId="{56DEC605-D909-44E8-BA73-E84B94D03B82}" destId="{3EB7D01E-8946-49F1-8719-174141DFD45A}" srcOrd="1" destOrd="0" presId="urn:microsoft.com/office/officeart/2008/layout/HorizontalMultiLevelHierarchy"/>
    <dgm:cxn modelId="{989069C0-D5E4-432A-B7CD-2E3182C9E931}" type="presOf" srcId="{8BFB8FBF-CFDB-49D0-9FA2-9E9B7EEEB5C8}" destId="{A120DB58-F01E-40BB-8044-856293C66D45}" srcOrd="0" destOrd="0" presId="urn:microsoft.com/office/officeart/2008/layout/HorizontalMultiLevelHierarchy"/>
    <dgm:cxn modelId="{ED5ADCC4-88D3-4FA3-A6ED-7BC9346120CD}" type="presOf" srcId="{34D37B19-A460-4A5F-83FC-CE90FE53EE69}" destId="{4DFE7737-E602-4996-8187-F4A4E0FCB951}" srcOrd="0" destOrd="0" presId="urn:microsoft.com/office/officeart/2008/layout/HorizontalMultiLevelHierarchy"/>
    <dgm:cxn modelId="{97584DDE-A9CD-49FF-91A0-76025E534AC3}" srcId="{34D37B19-A460-4A5F-83FC-CE90FE53EE69}" destId="{72AABD7D-F983-4961-BAC5-97B94AC01C12}" srcOrd="0" destOrd="0" parTransId="{16AEFC5B-40CC-4591-BBB4-BC644F5242FF}" sibTransId="{1393F499-A1DD-47DD-90C8-81E95DCA6AA0}"/>
    <dgm:cxn modelId="{DCA2E7F0-B092-4F45-9E5B-0FF8F3D14716}" type="presOf" srcId="{DAF7A8A9-8BA4-481D-90A5-E94E5133BDF5}" destId="{AA268C68-3B7B-48FC-8FDF-1A8E56F762EE}" srcOrd="1" destOrd="0" presId="urn:microsoft.com/office/officeart/2008/layout/HorizontalMultiLevelHierarchy"/>
    <dgm:cxn modelId="{A19F43F3-D2B5-47EF-8595-FAF88F25D663}" type="presParOf" srcId="{4DFE7737-E602-4996-8187-F4A4E0FCB951}" destId="{5BF3C867-CDBB-408F-A379-BCE8815B905F}" srcOrd="0" destOrd="0" presId="urn:microsoft.com/office/officeart/2008/layout/HorizontalMultiLevelHierarchy"/>
    <dgm:cxn modelId="{129DFAB3-50FD-4A62-B4E3-3B70D6D5C9D6}" type="presParOf" srcId="{5BF3C867-CDBB-408F-A379-BCE8815B905F}" destId="{B7A2F28D-8FC3-4B24-9068-D50109C3D941}" srcOrd="0" destOrd="0" presId="urn:microsoft.com/office/officeart/2008/layout/HorizontalMultiLevelHierarchy"/>
    <dgm:cxn modelId="{3FC0F56D-4D16-448A-99D1-7F4A1418B646}" type="presParOf" srcId="{5BF3C867-CDBB-408F-A379-BCE8815B905F}" destId="{2B710D82-D5EB-43AF-988D-47596A7DCE81}" srcOrd="1" destOrd="0" presId="urn:microsoft.com/office/officeart/2008/layout/HorizontalMultiLevelHierarchy"/>
    <dgm:cxn modelId="{AEFF5635-E315-419D-B7F5-1FD125A76F84}" type="presParOf" srcId="{2B710D82-D5EB-43AF-988D-47596A7DCE81}" destId="{22D5A1DD-2D64-4960-BDCC-15C29F218D77}" srcOrd="0" destOrd="0" presId="urn:microsoft.com/office/officeart/2008/layout/HorizontalMultiLevelHierarchy"/>
    <dgm:cxn modelId="{02833F51-EFF8-401C-A96D-83B9B19A4A66}" type="presParOf" srcId="{22D5A1DD-2D64-4960-BDCC-15C29F218D77}" destId="{42E6EA4F-EB2E-4B4F-8510-D97A5C2866FB}" srcOrd="0" destOrd="0" presId="urn:microsoft.com/office/officeart/2008/layout/HorizontalMultiLevelHierarchy"/>
    <dgm:cxn modelId="{73AFDF62-3BEF-4E32-90E6-57136B2AB46E}" type="presParOf" srcId="{2B710D82-D5EB-43AF-988D-47596A7DCE81}" destId="{EEB0F3DA-856C-414B-B2EB-E179BCE3EDFA}" srcOrd="1" destOrd="0" presId="urn:microsoft.com/office/officeart/2008/layout/HorizontalMultiLevelHierarchy"/>
    <dgm:cxn modelId="{754029D1-683B-421E-93B2-1332B0BCB1D3}" type="presParOf" srcId="{EEB0F3DA-856C-414B-B2EB-E179BCE3EDFA}" destId="{A120DB58-F01E-40BB-8044-856293C66D45}" srcOrd="0" destOrd="0" presId="urn:microsoft.com/office/officeart/2008/layout/HorizontalMultiLevelHierarchy"/>
    <dgm:cxn modelId="{A247E0D1-248F-4A13-A5C8-9F2B5AEFFD6D}" type="presParOf" srcId="{EEB0F3DA-856C-414B-B2EB-E179BCE3EDFA}" destId="{C8E74C8E-898F-4969-B24C-5BD10136ED91}" srcOrd="1" destOrd="0" presId="urn:microsoft.com/office/officeart/2008/layout/HorizontalMultiLevelHierarchy"/>
    <dgm:cxn modelId="{F35028A0-C34F-4423-B262-3F8D97BA09BD}" type="presParOf" srcId="{2B710D82-D5EB-43AF-988D-47596A7DCE81}" destId="{8B987584-0B4C-4B9D-83A2-1B5EE90E98B7}" srcOrd="2" destOrd="0" presId="urn:microsoft.com/office/officeart/2008/layout/HorizontalMultiLevelHierarchy"/>
    <dgm:cxn modelId="{B3DD3C91-48C5-4AD7-9392-4E414EA91D0B}" type="presParOf" srcId="{8B987584-0B4C-4B9D-83A2-1B5EE90E98B7}" destId="{872AB09F-94C4-41D3-8BE9-264C2ADF013F}" srcOrd="0" destOrd="0" presId="urn:microsoft.com/office/officeart/2008/layout/HorizontalMultiLevelHierarchy"/>
    <dgm:cxn modelId="{530FA822-4A93-484B-BEF4-0BDCCF6E25B7}" type="presParOf" srcId="{2B710D82-D5EB-43AF-988D-47596A7DCE81}" destId="{E642E64B-7FD0-4964-831F-AF71E1D3CFC2}" srcOrd="3" destOrd="0" presId="urn:microsoft.com/office/officeart/2008/layout/HorizontalMultiLevelHierarchy"/>
    <dgm:cxn modelId="{AD585E7D-27CE-4DBD-92E2-E2EB8279D050}" type="presParOf" srcId="{E642E64B-7FD0-4964-831F-AF71E1D3CFC2}" destId="{EC5D9C0A-047B-4B72-A06F-D3201224AC2C}" srcOrd="0" destOrd="0" presId="urn:microsoft.com/office/officeart/2008/layout/HorizontalMultiLevelHierarchy"/>
    <dgm:cxn modelId="{67D223B0-6B19-4827-924A-3420457828C3}" type="presParOf" srcId="{E642E64B-7FD0-4964-831F-AF71E1D3CFC2}" destId="{B7628F9B-797E-44B5-AEA7-7502B23B6001}" srcOrd="1" destOrd="0" presId="urn:microsoft.com/office/officeart/2008/layout/HorizontalMultiLevelHierarchy"/>
    <dgm:cxn modelId="{249B7ED5-1707-4465-A667-2070BAF2643D}" type="presParOf" srcId="{2B710D82-D5EB-43AF-988D-47596A7DCE81}" destId="{D79C5740-C55F-4176-8A24-C9A49D0F60CA}" srcOrd="4" destOrd="0" presId="urn:microsoft.com/office/officeart/2008/layout/HorizontalMultiLevelHierarchy"/>
    <dgm:cxn modelId="{E99E4E27-E9ED-4039-8462-9C3C982181D2}" type="presParOf" srcId="{D79C5740-C55F-4176-8A24-C9A49D0F60CA}" destId="{AA268C68-3B7B-48FC-8FDF-1A8E56F762EE}" srcOrd="0" destOrd="0" presId="urn:microsoft.com/office/officeart/2008/layout/HorizontalMultiLevelHierarchy"/>
    <dgm:cxn modelId="{9954C7BD-4C5B-4EBF-8CF2-3B4AC3A3DC27}" type="presParOf" srcId="{2B710D82-D5EB-43AF-988D-47596A7DCE81}" destId="{4B209BAC-F746-4E30-B378-4AD637BF6001}" srcOrd="5" destOrd="0" presId="urn:microsoft.com/office/officeart/2008/layout/HorizontalMultiLevelHierarchy"/>
    <dgm:cxn modelId="{B4438304-FB72-4DDF-B745-27FEB8B02D3B}" type="presParOf" srcId="{4B209BAC-F746-4E30-B378-4AD637BF6001}" destId="{3F4DD5FF-ADE0-4DF2-8386-E9A36F50683D}" srcOrd="0" destOrd="0" presId="urn:microsoft.com/office/officeart/2008/layout/HorizontalMultiLevelHierarchy"/>
    <dgm:cxn modelId="{6B9EEB6F-B639-4E5F-9CA1-E5894FCEF2E1}" type="presParOf" srcId="{4B209BAC-F746-4E30-B378-4AD637BF6001}" destId="{9770BBC3-0880-4E49-968B-BFB360F406C5}" srcOrd="1" destOrd="0" presId="urn:microsoft.com/office/officeart/2008/layout/HorizontalMultiLevelHierarchy"/>
    <dgm:cxn modelId="{78C2A97E-C683-4775-B085-5F43E2CE57F2}" type="presParOf" srcId="{2B710D82-D5EB-43AF-988D-47596A7DCE81}" destId="{38F20317-52AF-4F35-9B93-7E3A15A93A46}" srcOrd="6" destOrd="0" presId="urn:microsoft.com/office/officeart/2008/layout/HorizontalMultiLevelHierarchy"/>
    <dgm:cxn modelId="{EA8AF386-773C-4E98-8DAA-C90710BA4293}" type="presParOf" srcId="{38F20317-52AF-4F35-9B93-7E3A15A93A46}" destId="{D9C36681-E243-47B0-BD2B-774CC3147B96}" srcOrd="0" destOrd="0" presId="urn:microsoft.com/office/officeart/2008/layout/HorizontalMultiLevelHierarchy"/>
    <dgm:cxn modelId="{79C34F43-5BF1-4A96-9A3F-26C9C6852002}" type="presParOf" srcId="{2B710D82-D5EB-43AF-988D-47596A7DCE81}" destId="{F744B434-753C-47AA-8D03-F5CC08D8C02F}" srcOrd="7" destOrd="0" presId="urn:microsoft.com/office/officeart/2008/layout/HorizontalMultiLevelHierarchy"/>
    <dgm:cxn modelId="{11AE26F7-6F69-4E9B-AE19-B1E31ADEA6A7}" type="presParOf" srcId="{F744B434-753C-47AA-8D03-F5CC08D8C02F}" destId="{290133C0-14A6-4149-B400-9045531EA50C}" srcOrd="0" destOrd="0" presId="urn:microsoft.com/office/officeart/2008/layout/HorizontalMultiLevelHierarchy"/>
    <dgm:cxn modelId="{6F85532D-9820-4B83-AFBC-C7338F9EB468}" type="presParOf" srcId="{F744B434-753C-47AA-8D03-F5CC08D8C02F}" destId="{A60BF67D-ABC2-4833-BC1D-AABE169C1446}" srcOrd="1" destOrd="0" presId="urn:microsoft.com/office/officeart/2008/layout/HorizontalMultiLevelHierarchy"/>
    <dgm:cxn modelId="{F5D07F3C-02DB-4941-970F-533E18CBEAFA}" type="presParOf" srcId="{2B710D82-D5EB-43AF-988D-47596A7DCE81}" destId="{B6566E0E-538E-4752-B376-6C0D945C850B}" srcOrd="8" destOrd="0" presId="urn:microsoft.com/office/officeart/2008/layout/HorizontalMultiLevelHierarchy"/>
    <dgm:cxn modelId="{9197BE5A-AD49-4814-9238-4C46E6157BC6}" type="presParOf" srcId="{B6566E0E-538E-4752-B376-6C0D945C850B}" destId="{3EB7D01E-8946-49F1-8719-174141DFD45A}" srcOrd="0" destOrd="0" presId="urn:microsoft.com/office/officeart/2008/layout/HorizontalMultiLevelHierarchy"/>
    <dgm:cxn modelId="{F13B61AD-78A4-47CB-A3B4-AC7C9EB24423}" type="presParOf" srcId="{2B710D82-D5EB-43AF-988D-47596A7DCE81}" destId="{A1634BE8-4A4B-4B86-9985-36F9135C35A0}" srcOrd="9" destOrd="0" presId="urn:microsoft.com/office/officeart/2008/layout/HorizontalMultiLevelHierarchy"/>
    <dgm:cxn modelId="{98E76C91-EACE-4561-ABB1-50BB367106FA}" type="presParOf" srcId="{A1634BE8-4A4B-4B86-9985-36F9135C35A0}" destId="{C88FFFEE-87E4-44AC-860A-F800F237DE9E}" srcOrd="0" destOrd="0" presId="urn:microsoft.com/office/officeart/2008/layout/HorizontalMultiLevelHierarchy"/>
    <dgm:cxn modelId="{2B8B5688-1796-4D6A-AA70-81B4C5EF54C0}" type="presParOf" srcId="{A1634BE8-4A4B-4B86-9985-36F9135C35A0}" destId="{F0F82D92-2EC9-4992-8172-189EF7A4ED41}" srcOrd="1" destOrd="0" presId="urn:microsoft.com/office/officeart/2008/layout/HorizontalMultiLevelHierarchy"/>
    <dgm:cxn modelId="{955E28F4-6C87-4630-AB6B-EF969C9445EF}" type="presParOf" srcId="{2B710D82-D5EB-43AF-988D-47596A7DCE81}" destId="{24942E7B-F8F7-4E4C-BE3D-8405887ACA76}" srcOrd="10" destOrd="0" presId="urn:microsoft.com/office/officeart/2008/layout/HorizontalMultiLevelHierarchy"/>
    <dgm:cxn modelId="{C809C1EA-B0CA-41A1-800D-1C5952D4DA52}" type="presParOf" srcId="{24942E7B-F8F7-4E4C-BE3D-8405887ACA76}" destId="{16E802E4-D464-4DB7-8C11-B4B43DF181E1}" srcOrd="0" destOrd="0" presId="urn:microsoft.com/office/officeart/2008/layout/HorizontalMultiLevelHierarchy"/>
    <dgm:cxn modelId="{56BB6CF1-F149-4BA7-91B0-83B824E329D6}" type="presParOf" srcId="{2B710D82-D5EB-43AF-988D-47596A7DCE81}" destId="{5D6E7523-6B33-4CB8-AC4B-DD10CD74EF27}" srcOrd="11" destOrd="0" presId="urn:microsoft.com/office/officeart/2008/layout/HorizontalMultiLevelHierarchy"/>
    <dgm:cxn modelId="{8D4D9ED8-3729-4AB8-B238-27B735FCB474}" type="presParOf" srcId="{5D6E7523-6B33-4CB8-AC4B-DD10CD74EF27}" destId="{59699F03-98DF-4FA6-A1C5-6C4A643B3549}" srcOrd="0" destOrd="0" presId="urn:microsoft.com/office/officeart/2008/layout/HorizontalMultiLevelHierarchy"/>
    <dgm:cxn modelId="{ACB3FB53-356A-4B32-BE10-38B10E252CD8}" type="presParOf" srcId="{5D6E7523-6B33-4CB8-AC4B-DD10CD74EF27}" destId="{02156EEB-EC65-444F-881B-DF533C284A37}"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D37B19-A460-4A5F-83FC-CE90FE53EE69}" type="doc">
      <dgm:prSet loTypeId="urn:microsoft.com/office/officeart/2008/layout/HorizontalMultiLevelHierarchy" loCatId="hierarchy" qsTypeId="urn:microsoft.com/office/officeart/2005/8/quickstyle/simple5" qsCatId="simple" csTypeId="urn:microsoft.com/office/officeart/2005/8/colors/colorful5" csCatId="colorful" phldr="1"/>
      <dgm:spPr/>
      <dgm:t>
        <a:bodyPr/>
        <a:lstStyle/>
        <a:p>
          <a:endParaRPr lang="en-US"/>
        </a:p>
      </dgm:t>
    </dgm:pt>
    <dgm:pt modelId="{72AABD7D-F983-4961-BAC5-97B94AC01C12}">
      <dgm:prSet phldrT="[Text]" custT="1"/>
      <dgm:spPr>
        <a:solidFill>
          <a:schemeClr val="accent5">
            <a:lumMod val="75000"/>
          </a:schemeClr>
        </a:solidFill>
      </dgm:spPr>
      <dgm:t>
        <a:bodyPr/>
        <a:lstStyle/>
        <a:p>
          <a:r>
            <a:rPr lang="en-US" sz="2600" dirty="0">
              <a:solidFill>
                <a:srgbClr val="000000"/>
              </a:solidFill>
            </a:rPr>
            <a:t>Six Minimum Measures</a:t>
          </a:r>
        </a:p>
      </dgm:t>
    </dgm:pt>
    <dgm:pt modelId="{16AEFC5B-40CC-4591-BBB4-BC644F5242FF}" type="parTrans" cxnId="{97584DDE-A9CD-49FF-91A0-76025E534AC3}">
      <dgm:prSet/>
      <dgm:spPr/>
      <dgm:t>
        <a:bodyPr/>
        <a:lstStyle/>
        <a:p>
          <a:endParaRPr lang="en-US">
            <a:solidFill>
              <a:srgbClr val="000000"/>
            </a:solidFill>
          </a:endParaRPr>
        </a:p>
      </dgm:t>
    </dgm:pt>
    <dgm:pt modelId="{1393F499-A1DD-47DD-90C8-81E95DCA6AA0}" type="sibTrans" cxnId="{97584DDE-A9CD-49FF-91A0-76025E534AC3}">
      <dgm:prSet/>
      <dgm:spPr/>
      <dgm:t>
        <a:bodyPr/>
        <a:lstStyle/>
        <a:p>
          <a:endParaRPr lang="en-US">
            <a:solidFill>
              <a:srgbClr val="000000"/>
            </a:solidFill>
          </a:endParaRPr>
        </a:p>
      </dgm:t>
    </dgm:pt>
    <dgm:pt modelId="{8BFB8FBF-CFDB-49D0-9FA2-9E9B7EEEB5C8}">
      <dgm:prSet phldrT="[Text]" custT="1"/>
      <dgm:spPr>
        <a:solidFill>
          <a:schemeClr val="accent1"/>
        </a:solidFill>
      </dgm:spPr>
      <dgm:t>
        <a:bodyPr/>
        <a:lstStyle/>
        <a:p>
          <a:r>
            <a:rPr lang="en-US" sz="2400" dirty="0">
              <a:solidFill>
                <a:srgbClr val="000000"/>
              </a:solidFill>
            </a:rPr>
            <a:t>Public Education &amp; Outreach</a:t>
          </a:r>
        </a:p>
      </dgm:t>
    </dgm:pt>
    <dgm:pt modelId="{F099A379-22EA-4775-A89B-ABC8FD57C996}" type="parTrans" cxnId="{6A40477F-51DC-4FFB-9715-9AA32030504C}">
      <dgm:prSet/>
      <dgm:spPr/>
      <dgm:t>
        <a:bodyPr/>
        <a:lstStyle/>
        <a:p>
          <a:endParaRPr lang="en-US" dirty="0">
            <a:solidFill>
              <a:srgbClr val="000000"/>
            </a:solidFill>
          </a:endParaRPr>
        </a:p>
      </dgm:t>
    </dgm:pt>
    <dgm:pt modelId="{401EC9E5-6B60-427D-A5B4-CECAAF749434}" type="sibTrans" cxnId="{6A40477F-51DC-4FFB-9715-9AA32030504C}">
      <dgm:prSet/>
      <dgm:spPr/>
      <dgm:t>
        <a:bodyPr/>
        <a:lstStyle/>
        <a:p>
          <a:endParaRPr lang="en-US">
            <a:solidFill>
              <a:srgbClr val="000000"/>
            </a:solidFill>
          </a:endParaRPr>
        </a:p>
      </dgm:t>
    </dgm:pt>
    <dgm:pt modelId="{E7306991-0E72-4007-A615-00921841DA75}">
      <dgm:prSet phldrT="[Text]" custT="1"/>
      <dgm:spPr>
        <a:solidFill>
          <a:schemeClr val="accent1"/>
        </a:solidFill>
      </dgm:spPr>
      <dgm:t>
        <a:bodyPr/>
        <a:lstStyle/>
        <a:p>
          <a:r>
            <a:rPr lang="en-US" sz="2400" dirty="0">
              <a:solidFill>
                <a:srgbClr val="000000"/>
              </a:solidFill>
            </a:rPr>
            <a:t>Public Involvement &amp; Participation</a:t>
          </a:r>
        </a:p>
      </dgm:t>
    </dgm:pt>
    <dgm:pt modelId="{6B70D1A4-B2AD-4579-B5A3-9FFC8EF715D9}" type="parTrans" cxnId="{85910462-3722-4084-A92B-923F13C6CE34}">
      <dgm:prSet/>
      <dgm:spPr/>
      <dgm:t>
        <a:bodyPr/>
        <a:lstStyle/>
        <a:p>
          <a:endParaRPr lang="en-US" dirty="0">
            <a:solidFill>
              <a:srgbClr val="000000"/>
            </a:solidFill>
          </a:endParaRPr>
        </a:p>
      </dgm:t>
    </dgm:pt>
    <dgm:pt modelId="{061786FA-A80F-463F-849C-393A4E1E8A88}" type="sibTrans" cxnId="{85910462-3722-4084-A92B-923F13C6CE34}">
      <dgm:prSet/>
      <dgm:spPr/>
      <dgm:t>
        <a:bodyPr/>
        <a:lstStyle/>
        <a:p>
          <a:endParaRPr lang="en-US">
            <a:solidFill>
              <a:srgbClr val="000000"/>
            </a:solidFill>
          </a:endParaRPr>
        </a:p>
      </dgm:t>
    </dgm:pt>
    <dgm:pt modelId="{17F16BA4-117C-47C2-88EC-917C06A185DD}">
      <dgm:prSet phldrT="[Text]" custT="1"/>
      <dgm:spPr>
        <a:solidFill>
          <a:schemeClr val="accent1"/>
        </a:solidFill>
      </dgm:spPr>
      <dgm:t>
        <a:bodyPr/>
        <a:lstStyle/>
        <a:p>
          <a:r>
            <a:rPr lang="en-US" sz="2400" dirty="0">
              <a:solidFill>
                <a:srgbClr val="000000"/>
              </a:solidFill>
            </a:rPr>
            <a:t>Illicit Discharge Detection &amp; Elimination (IDDE)</a:t>
          </a:r>
        </a:p>
      </dgm:t>
    </dgm:pt>
    <dgm:pt modelId="{DAF7A8A9-8BA4-481D-90A5-E94E5133BDF5}" type="parTrans" cxnId="{19194B8F-9463-4768-9626-9AF7D5F0EBA0}">
      <dgm:prSet/>
      <dgm:spPr/>
      <dgm:t>
        <a:bodyPr/>
        <a:lstStyle/>
        <a:p>
          <a:endParaRPr lang="en-US" dirty="0">
            <a:solidFill>
              <a:srgbClr val="000000"/>
            </a:solidFill>
          </a:endParaRPr>
        </a:p>
      </dgm:t>
    </dgm:pt>
    <dgm:pt modelId="{4B0493AA-3272-4438-9256-84D71D34C5B8}" type="sibTrans" cxnId="{19194B8F-9463-4768-9626-9AF7D5F0EBA0}">
      <dgm:prSet/>
      <dgm:spPr/>
      <dgm:t>
        <a:bodyPr/>
        <a:lstStyle/>
        <a:p>
          <a:endParaRPr lang="en-US">
            <a:solidFill>
              <a:srgbClr val="000000"/>
            </a:solidFill>
          </a:endParaRPr>
        </a:p>
      </dgm:t>
    </dgm:pt>
    <dgm:pt modelId="{37169F15-456F-45BF-BB07-CFB4FFAA7331}">
      <dgm:prSet phldrT="[Text]" custT="1"/>
      <dgm:spPr>
        <a:solidFill>
          <a:schemeClr val="accent1"/>
        </a:solidFill>
      </dgm:spPr>
      <dgm:t>
        <a:bodyPr/>
        <a:lstStyle/>
        <a:p>
          <a:r>
            <a:rPr lang="en-US" sz="2400" dirty="0">
              <a:solidFill>
                <a:srgbClr val="000000"/>
              </a:solidFill>
            </a:rPr>
            <a:t>Construction Site Stormwater Controls/Regulations</a:t>
          </a:r>
        </a:p>
      </dgm:t>
    </dgm:pt>
    <dgm:pt modelId="{DE7A10A6-1C5F-4701-8EA2-9E6F1BB76DA5}" type="parTrans" cxnId="{9D3DE784-D706-4EC4-BA67-BFAD650431BD}">
      <dgm:prSet/>
      <dgm:spPr/>
      <dgm:t>
        <a:bodyPr/>
        <a:lstStyle/>
        <a:p>
          <a:endParaRPr lang="en-US" dirty="0">
            <a:solidFill>
              <a:srgbClr val="000000"/>
            </a:solidFill>
          </a:endParaRPr>
        </a:p>
      </dgm:t>
    </dgm:pt>
    <dgm:pt modelId="{164CA9DE-6FA4-4733-83A0-7CF84310B84D}" type="sibTrans" cxnId="{9D3DE784-D706-4EC4-BA67-BFAD650431BD}">
      <dgm:prSet/>
      <dgm:spPr/>
      <dgm:t>
        <a:bodyPr/>
        <a:lstStyle/>
        <a:p>
          <a:endParaRPr lang="en-US">
            <a:solidFill>
              <a:srgbClr val="000000"/>
            </a:solidFill>
          </a:endParaRPr>
        </a:p>
      </dgm:t>
    </dgm:pt>
    <dgm:pt modelId="{57AC2C5D-9C6A-4BDA-B4EE-D6BF4A5E5614}">
      <dgm:prSet phldrT="[Text]" custT="1"/>
      <dgm:spPr>
        <a:solidFill>
          <a:schemeClr val="accent1"/>
        </a:solidFill>
      </dgm:spPr>
      <dgm:t>
        <a:bodyPr/>
        <a:lstStyle/>
        <a:p>
          <a:r>
            <a:rPr lang="en-US" sz="2400" dirty="0">
              <a:solidFill>
                <a:srgbClr val="000000"/>
              </a:solidFill>
            </a:rPr>
            <a:t>Post-Construction Site Stormwater Controls/Regulations</a:t>
          </a:r>
        </a:p>
      </dgm:t>
    </dgm:pt>
    <dgm:pt modelId="{56DEC605-D909-44E8-BA73-E84B94D03B82}" type="parTrans" cxnId="{00A50D1C-5FB1-4065-B3C8-FC0660F9125E}">
      <dgm:prSet/>
      <dgm:spPr/>
      <dgm:t>
        <a:bodyPr/>
        <a:lstStyle/>
        <a:p>
          <a:endParaRPr lang="en-US" dirty="0">
            <a:solidFill>
              <a:srgbClr val="000000"/>
            </a:solidFill>
          </a:endParaRPr>
        </a:p>
      </dgm:t>
    </dgm:pt>
    <dgm:pt modelId="{4DB24FC3-A438-4DFA-8B03-184EC596927D}" type="sibTrans" cxnId="{00A50D1C-5FB1-4065-B3C8-FC0660F9125E}">
      <dgm:prSet/>
      <dgm:spPr/>
      <dgm:t>
        <a:bodyPr/>
        <a:lstStyle/>
        <a:p>
          <a:endParaRPr lang="en-US">
            <a:solidFill>
              <a:srgbClr val="000000"/>
            </a:solidFill>
          </a:endParaRPr>
        </a:p>
      </dgm:t>
    </dgm:pt>
    <dgm:pt modelId="{A57C5AE4-4EBA-44A6-A247-DE913DF8313A}">
      <dgm:prSet phldrT="[Text]" custT="1"/>
      <dgm:spPr>
        <a:solidFill>
          <a:schemeClr val="accent1"/>
        </a:solidFill>
      </dgm:spPr>
      <dgm:t>
        <a:bodyPr/>
        <a:lstStyle/>
        <a:p>
          <a:r>
            <a:rPr lang="en-US" sz="2400" dirty="0">
              <a:solidFill>
                <a:srgbClr val="000000"/>
              </a:solidFill>
            </a:rPr>
            <a:t>Good Housekeeping</a:t>
          </a:r>
        </a:p>
      </dgm:t>
    </dgm:pt>
    <dgm:pt modelId="{0FF444D9-BA02-455A-AF16-6F98EE408129}" type="parTrans" cxnId="{891B8C4D-F407-4173-91B3-669B5A14D872}">
      <dgm:prSet/>
      <dgm:spPr/>
      <dgm:t>
        <a:bodyPr/>
        <a:lstStyle/>
        <a:p>
          <a:endParaRPr lang="en-US" dirty="0">
            <a:solidFill>
              <a:srgbClr val="000000"/>
            </a:solidFill>
          </a:endParaRPr>
        </a:p>
      </dgm:t>
    </dgm:pt>
    <dgm:pt modelId="{FC71098B-D78B-4188-8831-F939EAA90143}" type="sibTrans" cxnId="{891B8C4D-F407-4173-91B3-669B5A14D872}">
      <dgm:prSet/>
      <dgm:spPr/>
      <dgm:t>
        <a:bodyPr/>
        <a:lstStyle/>
        <a:p>
          <a:endParaRPr lang="en-US">
            <a:solidFill>
              <a:srgbClr val="000000"/>
            </a:solidFill>
          </a:endParaRPr>
        </a:p>
      </dgm:t>
    </dgm:pt>
    <dgm:pt modelId="{4DFE7737-E602-4996-8187-F4A4E0FCB951}" type="pres">
      <dgm:prSet presAssocID="{34D37B19-A460-4A5F-83FC-CE90FE53EE69}" presName="Name0" presStyleCnt="0">
        <dgm:presLayoutVars>
          <dgm:chPref val="1"/>
          <dgm:dir/>
          <dgm:animOne val="branch"/>
          <dgm:animLvl val="lvl"/>
          <dgm:resizeHandles val="exact"/>
        </dgm:presLayoutVars>
      </dgm:prSet>
      <dgm:spPr/>
    </dgm:pt>
    <dgm:pt modelId="{5BF3C867-CDBB-408F-A379-BCE8815B905F}" type="pres">
      <dgm:prSet presAssocID="{72AABD7D-F983-4961-BAC5-97B94AC01C12}" presName="root1" presStyleCnt="0"/>
      <dgm:spPr/>
    </dgm:pt>
    <dgm:pt modelId="{B7A2F28D-8FC3-4B24-9068-D50109C3D941}" type="pres">
      <dgm:prSet presAssocID="{72AABD7D-F983-4961-BAC5-97B94AC01C12}" presName="LevelOneTextNode" presStyleLbl="node0" presStyleIdx="0" presStyleCnt="1" custScaleY="126130">
        <dgm:presLayoutVars>
          <dgm:chPref val="3"/>
        </dgm:presLayoutVars>
      </dgm:prSet>
      <dgm:spPr/>
    </dgm:pt>
    <dgm:pt modelId="{2B710D82-D5EB-43AF-988D-47596A7DCE81}" type="pres">
      <dgm:prSet presAssocID="{72AABD7D-F983-4961-BAC5-97B94AC01C12}" presName="level2hierChild" presStyleCnt="0"/>
      <dgm:spPr/>
    </dgm:pt>
    <dgm:pt modelId="{22D5A1DD-2D64-4960-BDCC-15C29F218D77}" type="pres">
      <dgm:prSet presAssocID="{F099A379-22EA-4775-A89B-ABC8FD57C996}" presName="conn2-1" presStyleLbl="parChTrans1D2" presStyleIdx="0" presStyleCnt="6"/>
      <dgm:spPr/>
    </dgm:pt>
    <dgm:pt modelId="{42E6EA4F-EB2E-4B4F-8510-D97A5C2866FB}" type="pres">
      <dgm:prSet presAssocID="{F099A379-22EA-4775-A89B-ABC8FD57C996}" presName="connTx" presStyleLbl="parChTrans1D2" presStyleIdx="0" presStyleCnt="6"/>
      <dgm:spPr/>
    </dgm:pt>
    <dgm:pt modelId="{EEB0F3DA-856C-414B-B2EB-E179BCE3EDFA}" type="pres">
      <dgm:prSet presAssocID="{8BFB8FBF-CFDB-49D0-9FA2-9E9B7EEEB5C8}" presName="root2" presStyleCnt="0"/>
      <dgm:spPr/>
    </dgm:pt>
    <dgm:pt modelId="{A120DB58-F01E-40BB-8044-856293C66D45}" type="pres">
      <dgm:prSet presAssocID="{8BFB8FBF-CFDB-49D0-9FA2-9E9B7EEEB5C8}" presName="LevelTwoTextNode" presStyleLbl="node2" presStyleIdx="0" presStyleCnt="6" custScaleX="227467">
        <dgm:presLayoutVars>
          <dgm:chPref val="3"/>
        </dgm:presLayoutVars>
      </dgm:prSet>
      <dgm:spPr/>
    </dgm:pt>
    <dgm:pt modelId="{C8E74C8E-898F-4969-B24C-5BD10136ED91}" type="pres">
      <dgm:prSet presAssocID="{8BFB8FBF-CFDB-49D0-9FA2-9E9B7EEEB5C8}" presName="level3hierChild" presStyleCnt="0"/>
      <dgm:spPr/>
    </dgm:pt>
    <dgm:pt modelId="{8B987584-0B4C-4B9D-83A2-1B5EE90E98B7}" type="pres">
      <dgm:prSet presAssocID="{6B70D1A4-B2AD-4579-B5A3-9FFC8EF715D9}" presName="conn2-1" presStyleLbl="parChTrans1D2" presStyleIdx="1" presStyleCnt="6"/>
      <dgm:spPr/>
    </dgm:pt>
    <dgm:pt modelId="{872AB09F-94C4-41D3-8BE9-264C2ADF013F}" type="pres">
      <dgm:prSet presAssocID="{6B70D1A4-B2AD-4579-B5A3-9FFC8EF715D9}" presName="connTx" presStyleLbl="parChTrans1D2" presStyleIdx="1" presStyleCnt="6"/>
      <dgm:spPr/>
    </dgm:pt>
    <dgm:pt modelId="{E642E64B-7FD0-4964-831F-AF71E1D3CFC2}" type="pres">
      <dgm:prSet presAssocID="{E7306991-0E72-4007-A615-00921841DA75}" presName="root2" presStyleCnt="0"/>
      <dgm:spPr/>
    </dgm:pt>
    <dgm:pt modelId="{EC5D9C0A-047B-4B72-A06F-D3201224AC2C}" type="pres">
      <dgm:prSet presAssocID="{E7306991-0E72-4007-A615-00921841DA75}" presName="LevelTwoTextNode" presStyleLbl="node2" presStyleIdx="1" presStyleCnt="6" custScaleX="227467">
        <dgm:presLayoutVars>
          <dgm:chPref val="3"/>
        </dgm:presLayoutVars>
      </dgm:prSet>
      <dgm:spPr/>
    </dgm:pt>
    <dgm:pt modelId="{B7628F9B-797E-44B5-AEA7-7502B23B6001}" type="pres">
      <dgm:prSet presAssocID="{E7306991-0E72-4007-A615-00921841DA75}" presName="level3hierChild" presStyleCnt="0"/>
      <dgm:spPr/>
    </dgm:pt>
    <dgm:pt modelId="{D79C5740-C55F-4176-8A24-C9A49D0F60CA}" type="pres">
      <dgm:prSet presAssocID="{DAF7A8A9-8BA4-481D-90A5-E94E5133BDF5}" presName="conn2-1" presStyleLbl="parChTrans1D2" presStyleIdx="2" presStyleCnt="6"/>
      <dgm:spPr/>
    </dgm:pt>
    <dgm:pt modelId="{AA268C68-3B7B-48FC-8FDF-1A8E56F762EE}" type="pres">
      <dgm:prSet presAssocID="{DAF7A8A9-8BA4-481D-90A5-E94E5133BDF5}" presName="connTx" presStyleLbl="parChTrans1D2" presStyleIdx="2" presStyleCnt="6"/>
      <dgm:spPr/>
    </dgm:pt>
    <dgm:pt modelId="{4B209BAC-F746-4E30-B378-4AD637BF6001}" type="pres">
      <dgm:prSet presAssocID="{17F16BA4-117C-47C2-88EC-917C06A185DD}" presName="root2" presStyleCnt="0"/>
      <dgm:spPr/>
    </dgm:pt>
    <dgm:pt modelId="{3F4DD5FF-ADE0-4DF2-8386-E9A36F50683D}" type="pres">
      <dgm:prSet presAssocID="{17F16BA4-117C-47C2-88EC-917C06A185DD}" presName="LevelTwoTextNode" presStyleLbl="node2" presStyleIdx="2" presStyleCnt="6" custScaleX="227467">
        <dgm:presLayoutVars>
          <dgm:chPref val="3"/>
        </dgm:presLayoutVars>
      </dgm:prSet>
      <dgm:spPr/>
    </dgm:pt>
    <dgm:pt modelId="{9770BBC3-0880-4E49-968B-BFB360F406C5}" type="pres">
      <dgm:prSet presAssocID="{17F16BA4-117C-47C2-88EC-917C06A185DD}" presName="level3hierChild" presStyleCnt="0"/>
      <dgm:spPr/>
    </dgm:pt>
    <dgm:pt modelId="{38F20317-52AF-4F35-9B93-7E3A15A93A46}" type="pres">
      <dgm:prSet presAssocID="{DE7A10A6-1C5F-4701-8EA2-9E6F1BB76DA5}" presName="conn2-1" presStyleLbl="parChTrans1D2" presStyleIdx="3" presStyleCnt="6"/>
      <dgm:spPr/>
    </dgm:pt>
    <dgm:pt modelId="{D9C36681-E243-47B0-BD2B-774CC3147B96}" type="pres">
      <dgm:prSet presAssocID="{DE7A10A6-1C5F-4701-8EA2-9E6F1BB76DA5}" presName="connTx" presStyleLbl="parChTrans1D2" presStyleIdx="3" presStyleCnt="6"/>
      <dgm:spPr/>
    </dgm:pt>
    <dgm:pt modelId="{F744B434-753C-47AA-8D03-F5CC08D8C02F}" type="pres">
      <dgm:prSet presAssocID="{37169F15-456F-45BF-BB07-CFB4FFAA7331}" presName="root2" presStyleCnt="0"/>
      <dgm:spPr/>
    </dgm:pt>
    <dgm:pt modelId="{290133C0-14A6-4149-B400-9045531EA50C}" type="pres">
      <dgm:prSet presAssocID="{37169F15-456F-45BF-BB07-CFB4FFAA7331}" presName="LevelTwoTextNode" presStyleLbl="node2" presStyleIdx="3" presStyleCnt="6" custScaleX="227467" custLinFactNeighborX="204" custLinFactNeighborY="-7999">
        <dgm:presLayoutVars>
          <dgm:chPref val="3"/>
        </dgm:presLayoutVars>
      </dgm:prSet>
      <dgm:spPr/>
    </dgm:pt>
    <dgm:pt modelId="{A60BF67D-ABC2-4833-BC1D-AABE169C1446}" type="pres">
      <dgm:prSet presAssocID="{37169F15-456F-45BF-BB07-CFB4FFAA7331}" presName="level3hierChild" presStyleCnt="0"/>
      <dgm:spPr/>
    </dgm:pt>
    <dgm:pt modelId="{B6566E0E-538E-4752-B376-6C0D945C850B}" type="pres">
      <dgm:prSet presAssocID="{56DEC605-D909-44E8-BA73-E84B94D03B82}" presName="conn2-1" presStyleLbl="parChTrans1D2" presStyleIdx="4" presStyleCnt="6"/>
      <dgm:spPr/>
    </dgm:pt>
    <dgm:pt modelId="{3EB7D01E-8946-49F1-8719-174141DFD45A}" type="pres">
      <dgm:prSet presAssocID="{56DEC605-D909-44E8-BA73-E84B94D03B82}" presName="connTx" presStyleLbl="parChTrans1D2" presStyleIdx="4" presStyleCnt="6"/>
      <dgm:spPr/>
    </dgm:pt>
    <dgm:pt modelId="{A1634BE8-4A4B-4B86-9985-36F9135C35A0}" type="pres">
      <dgm:prSet presAssocID="{57AC2C5D-9C6A-4BDA-B4EE-D6BF4A5E5614}" presName="root2" presStyleCnt="0"/>
      <dgm:spPr/>
    </dgm:pt>
    <dgm:pt modelId="{C88FFFEE-87E4-44AC-860A-F800F237DE9E}" type="pres">
      <dgm:prSet presAssocID="{57AC2C5D-9C6A-4BDA-B4EE-D6BF4A5E5614}" presName="LevelTwoTextNode" presStyleLbl="node2" presStyleIdx="4" presStyleCnt="6" custScaleX="227467">
        <dgm:presLayoutVars>
          <dgm:chPref val="3"/>
        </dgm:presLayoutVars>
      </dgm:prSet>
      <dgm:spPr/>
    </dgm:pt>
    <dgm:pt modelId="{F0F82D92-2EC9-4992-8172-189EF7A4ED41}" type="pres">
      <dgm:prSet presAssocID="{57AC2C5D-9C6A-4BDA-B4EE-D6BF4A5E5614}" presName="level3hierChild" presStyleCnt="0"/>
      <dgm:spPr/>
    </dgm:pt>
    <dgm:pt modelId="{24942E7B-F8F7-4E4C-BE3D-8405887ACA76}" type="pres">
      <dgm:prSet presAssocID="{0FF444D9-BA02-455A-AF16-6F98EE408129}" presName="conn2-1" presStyleLbl="parChTrans1D2" presStyleIdx="5" presStyleCnt="6"/>
      <dgm:spPr/>
    </dgm:pt>
    <dgm:pt modelId="{16E802E4-D464-4DB7-8C11-B4B43DF181E1}" type="pres">
      <dgm:prSet presAssocID="{0FF444D9-BA02-455A-AF16-6F98EE408129}" presName="connTx" presStyleLbl="parChTrans1D2" presStyleIdx="5" presStyleCnt="6"/>
      <dgm:spPr/>
    </dgm:pt>
    <dgm:pt modelId="{5D6E7523-6B33-4CB8-AC4B-DD10CD74EF27}" type="pres">
      <dgm:prSet presAssocID="{A57C5AE4-4EBA-44A6-A247-DE913DF8313A}" presName="root2" presStyleCnt="0"/>
      <dgm:spPr/>
    </dgm:pt>
    <dgm:pt modelId="{59699F03-98DF-4FA6-A1C5-6C4A643B3549}" type="pres">
      <dgm:prSet presAssocID="{A57C5AE4-4EBA-44A6-A247-DE913DF8313A}" presName="LevelTwoTextNode" presStyleLbl="node2" presStyleIdx="5" presStyleCnt="6" custScaleX="227467">
        <dgm:presLayoutVars>
          <dgm:chPref val="3"/>
        </dgm:presLayoutVars>
      </dgm:prSet>
      <dgm:spPr/>
    </dgm:pt>
    <dgm:pt modelId="{02156EEB-EC65-444F-881B-DF533C284A37}" type="pres">
      <dgm:prSet presAssocID="{A57C5AE4-4EBA-44A6-A247-DE913DF8313A}" presName="level3hierChild" presStyleCnt="0"/>
      <dgm:spPr/>
    </dgm:pt>
  </dgm:ptLst>
  <dgm:cxnLst>
    <dgm:cxn modelId="{70322715-900E-45DB-85C3-5E70CC76891B}" type="presOf" srcId="{F099A379-22EA-4775-A89B-ABC8FD57C996}" destId="{22D5A1DD-2D64-4960-BDCC-15C29F218D77}" srcOrd="0" destOrd="0" presId="urn:microsoft.com/office/officeart/2008/layout/HorizontalMultiLevelHierarchy"/>
    <dgm:cxn modelId="{00A50D1C-5FB1-4065-B3C8-FC0660F9125E}" srcId="{72AABD7D-F983-4961-BAC5-97B94AC01C12}" destId="{57AC2C5D-9C6A-4BDA-B4EE-D6BF4A5E5614}" srcOrd="4" destOrd="0" parTransId="{56DEC605-D909-44E8-BA73-E84B94D03B82}" sibTransId="{4DB24FC3-A438-4DFA-8B03-184EC596927D}"/>
    <dgm:cxn modelId="{47C3F01F-5587-47EC-B7A6-EC47249115E3}" type="presOf" srcId="{37169F15-456F-45BF-BB07-CFB4FFAA7331}" destId="{290133C0-14A6-4149-B400-9045531EA50C}" srcOrd="0" destOrd="0" presId="urn:microsoft.com/office/officeart/2008/layout/HorizontalMultiLevelHierarchy"/>
    <dgm:cxn modelId="{C8783C20-05DE-4330-BDAB-C5FE5490EB21}" type="presOf" srcId="{57AC2C5D-9C6A-4BDA-B4EE-D6BF4A5E5614}" destId="{C88FFFEE-87E4-44AC-860A-F800F237DE9E}" srcOrd="0" destOrd="0" presId="urn:microsoft.com/office/officeart/2008/layout/HorizontalMultiLevelHierarchy"/>
    <dgm:cxn modelId="{4021413F-DDC9-4A3C-95C7-1A565E71474F}" type="presOf" srcId="{DE7A10A6-1C5F-4701-8EA2-9E6F1BB76DA5}" destId="{D9C36681-E243-47B0-BD2B-774CC3147B96}" srcOrd="1" destOrd="0" presId="urn:microsoft.com/office/officeart/2008/layout/HorizontalMultiLevelHierarchy"/>
    <dgm:cxn modelId="{DB756B60-6F09-4CE0-9D0D-E5DB8B43F8AF}" type="presOf" srcId="{6B70D1A4-B2AD-4579-B5A3-9FFC8EF715D9}" destId="{872AB09F-94C4-41D3-8BE9-264C2ADF013F}" srcOrd="1" destOrd="0" presId="urn:microsoft.com/office/officeart/2008/layout/HorizontalMultiLevelHierarchy"/>
    <dgm:cxn modelId="{85910462-3722-4084-A92B-923F13C6CE34}" srcId="{72AABD7D-F983-4961-BAC5-97B94AC01C12}" destId="{E7306991-0E72-4007-A615-00921841DA75}" srcOrd="1" destOrd="0" parTransId="{6B70D1A4-B2AD-4579-B5A3-9FFC8EF715D9}" sibTransId="{061786FA-A80F-463F-849C-393A4E1E8A88}"/>
    <dgm:cxn modelId="{E46FC96C-050E-477C-95FC-8B938EB5ADC6}" type="presOf" srcId="{DE7A10A6-1C5F-4701-8EA2-9E6F1BB76DA5}" destId="{38F20317-52AF-4F35-9B93-7E3A15A93A46}" srcOrd="0" destOrd="0" presId="urn:microsoft.com/office/officeart/2008/layout/HorizontalMultiLevelHierarchy"/>
    <dgm:cxn modelId="{891B8C4D-F407-4173-91B3-669B5A14D872}" srcId="{72AABD7D-F983-4961-BAC5-97B94AC01C12}" destId="{A57C5AE4-4EBA-44A6-A247-DE913DF8313A}" srcOrd="5" destOrd="0" parTransId="{0FF444D9-BA02-455A-AF16-6F98EE408129}" sibTransId="{FC71098B-D78B-4188-8831-F939EAA90143}"/>
    <dgm:cxn modelId="{21D7C46D-CB48-4E33-9C18-58D56C1861BA}" type="presOf" srcId="{72AABD7D-F983-4961-BAC5-97B94AC01C12}" destId="{B7A2F28D-8FC3-4B24-9068-D50109C3D941}" srcOrd="0" destOrd="0" presId="urn:microsoft.com/office/officeart/2008/layout/HorizontalMultiLevelHierarchy"/>
    <dgm:cxn modelId="{592DE94F-A41A-445E-A4E2-AD4729D6A883}" type="presOf" srcId="{6B70D1A4-B2AD-4579-B5A3-9FFC8EF715D9}" destId="{8B987584-0B4C-4B9D-83A2-1B5EE90E98B7}" srcOrd="0" destOrd="0" presId="urn:microsoft.com/office/officeart/2008/layout/HorizontalMultiLevelHierarchy"/>
    <dgm:cxn modelId="{04541474-1721-402D-9774-D5B5797560CF}" type="presOf" srcId="{E7306991-0E72-4007-A615-00921841DA75}" destId="{EC5D9C0A-047B-4B72-A06F-D3201224AC2C}" srcOrd="0" destOrd="0" presId="urn:microsoft.com/office/officeart/2008/layout/HorizontalMultiLevelHierarchy"/>
    <dgm:cxn modelId="{0A2B4276-F3A2-4F13-A3E1-EF4E2D9CE0D1}" type="presOf" srcId="{56DEC605-D909-44E8-BA73-E84B94D03B82}" destId="{B6566E0E-538E-4752-B376-6C0D945C850B}" srcOrd="0" destOrd="0" presId="urn:microsoft.com/office/officeart/2008/layout/HorizontalMultiLevelHierarchy"/>
    <dgm:cxn modelId="{6A40477F-51DC-4FFB-9715-9AA32030504C}" srcId="{72AABD7D-F983-4961-BAC5-97B94AC01C12}" destId="{8BFB8FBF-CFDB-49D0-9FA2-9E9B7EEEB5C8}" srcOrd="0" destOrd="0" parTransId="{F099A379-22EA-4775-A89B-ABC8FD57C996}" sibTransId="{401EC9E5-6B60-427D-A5B4-CECAAF749434}"/>
    <dgm:cxn modelId="{9D3DE784-D706-4EC4-BA67-BFAD650431BD}" srcId="{72AABD7D-F983-4961-BAC5-97B94AC01C12}" destId="{37169F15-456F-45BF-BB07-CFB4FFAA7331}" srcOrd="3" destOrd="0" parTransId="{DE7A10A6-1C5F-4701-8EA2-9E6F1BB76DA5}" sibTransId="{164CA9DE-6FA4-4733-83A0-7CF84310B84D}"/>
    <dgm:cxn modelId="{585DF789-3C95-41DB-9FD5-AE713B71DC95}" type="presOf" srcId="{DAF7A8A9-8BA4-481D-90A5-E94E5133BDF5}" destId="{D79C5740-C55F-4176-8A24-C9A49D0F60CA}" srcOrd="0" destOrd="0" presId="urn:microsoft.com/office/officeart/2008/layout/HorizontalMultiLevelHierarchy"/>
    <dgm:cxn modelId="{19194B8F-9463-4768-9626-9AF7D5F0EBA0}" srcId="{72AABD7D-F983-4961-BAC5-97B94AC01C12}" destId="{17F16BA4-117C-47C2-88EC-917C06A185DD}" srcOrd="2" destOrd="0" parTransId="{DAF7A8A9-8BA4-481D-90A5-E94E5133BDF5}" sibTransId="{4B0493AA-3272-4438-9256-84D71D34C5B8}"/>
    <dgm:cxn modelId="{9777B795-09EC-4D09-BDED-CF3223752BCB}" type="presOf" srcId="{A57C5AE4-4EBA-44A6-A247-DE913DF8313A}" destId="{59699F03-98DF-4FA6-A1C5-6C4A643B3549}" srcOrd="0" destOrd="0" presId="urn:microsoft.com/office/officeart/2008/layout/HorizontalMultiLevelHierarchy"/>
    <dgm:cxn modelId="{5B726299-6E26-4000-8A0C-38A12322CB92}" type="presOf" srcId="{0FF444D9-BA02-455A-AF16-6F98EE408129}" destId="{16E802E4-D464-4DB7-8C11-B4B43DF181E1}" srcOrd="1" destOrd="0" presId="urn:microsoft.com/office/officeart/2008/layout/HorizontalMultiLevelHierarchy"/>
    <dgm:cxn modelId="{98C7F7A1-A2A6-40D0-9EBF-EA2635AC19E8}" type="presOf" srcId="{0FF444D9-BA02-455A-AF16-6F98EE408129}" destId="{24942E7B-F8F7-4E4C-BE3D-8405887ACA76}" srcOrd="0" destOrd="0" presId="urn:microsoft.com/office/officeart/2008/layout/HorizontalMultiLevelHierarchy"/>
    <dgm:cxn modelId="{BEB73CA8-9808-4DAE-9881-C1FBD1F2F17E}" type="presOf" srcId="{F099A379-22EA-4775-A89B-ABC8FD57C996}" destId="{42E6EA4F-EB2E-4B4F-8510-D97A5C2866FB}" srcOrd="1" destOrd="0" presId="urn:microsoft.com/office/officeart/2008/layout/HorizontalMultiLevelHierarchy"/>
    <dgm:cxn modelId="{711509AB-D6D8-4DD3-A63E-228D792C5F74}" type="presOf" srcId="{17F16BA4-117C-47C2-88EC-917C06A185DD}" destId="{3F4DD5FF-ADE0-4DF2-8386-E9A36F50683D}" srcOrd="0" destOrd="0" presId="urn:microsoft.com/office/officeart/2008/layout/HorizontalMultiLevelHierarchy"/>
    <dgm:cxn modelId="{35479DB5-EBBE-48ED-AE58-7205D709C8CB}" type="presOf" srcId="{56DEC605-D909-44E8-BA73-E84B94D03B82}" destId="{3EB7D01E-8946-49F1-8719-174141DFD45A}" srcOrd="1" destOrd="0" presId="urn:microsoft.com/office/officeart/2008/layout/HorizontalMultiLevelHierarchy"/>
    <dgm:cxn modelId="{989069C0-D5E4-432A-B7CD-2E3182C9E931}" type="presOf" srcId="{8BFB8FBF-CFDB-49D0-9FA2-9E9B7EEEB5C8}" destId="{A120DB58-F01E-40BB-8044-856293C66D45}" srcOrd="0" destOrd="0" presId="urn:microsoft.com/office/officeart/2008/layout/HorizontalMultiLevelHierarchy"/>
    <dgm:cxn modelId="{ED5ADCC4-88D3-4FA3-A6ED-7BC9346120CD}" type="presOf" srcId="{34D37B19-A460-4A5F-83FC-CE90FE53EE69}" destId="{4DFE7737-E602-4996-8187-F4A4E0FCB951}" srcOrd="0" destOrd="0" presId="urn:microsoft.com/office/officeart/2008/layout/HorizontalMultiLevelHierarchy"/>
    <dgm:cxn modelId="{97584DDE-A9CD-49FF-91A0-76025E534AC3}" srcId="{34D37B19-A460-4A5F-83FC-CE90FE53EE69}" destId="{72AABD7D-F983-4961-BAC5-97B94AC01C12}" srcOrd="0" destOrd="0" parTransId="{16AEFC5B-40CC-4591-BBB4-BC644F5242FF}" sibTransId="{1393F499-A1DD-47DD-90C8-81E95DCA6AA0}"/>
    <dgm:cxn modelId="{DCA2E7F0-B092-4F45-9E5B-0FF8F3D14716}" type="presOf" srcId="{DAF7A8A9-8BA4-481D-90A5-E94E5133BDF5}" destId="{AA268C68-3B7B-48FC-8FDF-1A8E56F762EE}" srcOrd="1" destOrd="0" presId="urn:microsoft.com/office/officeart/2008/layout/HorizontalMultiLevelHierarchy"/>
    <dgm:cxn modelId="{A19F43F3-D2B5-47EF-8595-FAF88F25D663}" type="presParOf" srcId="{4DFE7737-E602-4996-8187-F4A4E0FCB951}" destId="{5BF3C867-CDBB-408F-A379-BCE8815B905F}" srcOrd="0" destOrd="0" presId="urn:microsoft.com/office/officeart/2008/layout/HorizontalMultiLevelHierarchy"/>
    <dgm:cxn modelId="{129DFAB3-50FD-4A62-B4E3-3B70D6D5C9D6}" type="presParOf" srcId="{5BF3C867-CDBB-408F-A379-BCE8815B905F}" destId="{B7A2F28D-8FC3-4B24-9068-D50109C3D941}" srcOrd="0" destOrd="0" presId="urn:microsoft.com/office/officeart/2008/layout/HorizontalMultiLevelHierarchy"/>
    <dgm:cxn modelId="{3FC0F56D-4D16-448A-99D1-7F4A1418B646}" type="presParOf" srcId="{5BF3C867-CDBB-408F-A379-BCE8815B905F}" destId="{2B710D82-D5EB-43AF-988D-47596A7DCE81}" srcOrd="1" destOrd="0" presId="urn:microsoft.com/office/officeart/2008/layout/HorizontalMultiLevelHierarchy"/>
    <dgm:cxn modelId="{AEFF5635-E315-419D-B7F5-1FD125A76F84}" type="presParOf" srcId="{2B710D82-D5EB-43AF-988D-47596A7DCE81}" destId="{22D5A1DD-2D64-4960-BDCC-15C29F218D77}" srcOrd="0" destOrd="0" presId="urn:microsoft.com/office/officeart/2008/layout/HorizontalMultiLevelHierarchy"/>
    <dgm:cxn modelId="{02833F51-EFF8-401C-A96D-83B9B19A4A66}" type="presParOf" srcId="{22D5A1DD-2D64-4960-BDCC-15C29F218D77}" destId="{42E6EA4F-EB2E-4B4F-8510-D97A5C2866FB}" srcOrd="0" destOrd="0" presId="urn:microsoft.com/office/officeart/2008/layout/HorizontalMultiLevelHierarchy"/>
    <dgm:cxn modelId="{73AFDF62-3BEF-4E32-90E6-57136B2AB46E}" type="presParOf" srcId="{2B710D82-D5EB-43AF-988D-47596A7DCE81}" destId="{EEB0F3DA-856C-414B-B2EB-E179BCE3EDFA}" srcOrd="1" destOrd="0" presId="urn:microsoft.com/office/officeart/2008/layout/HorizontalMultiLevelHierarchy"/>
    <dgm:cxn modelId="{754029D1-683B-421E-93B2-1332B0BCB1D3}" type="presParOf" srcId="{EEB0F3DA-856C-414B-B2EB-E179BCE3EDFA}" destId="{A120DB58-F01E-40BB-8044-856293C66D45}" srcOrd="0" destOrd="0" presId="urn:microsoft.com/office/officeart/2008/layout/HorizontalMultiLevelHierarchy"/>
    <dgm:cxn modelId="{A247E0D1-248F-4A13-A5C8-9F2B5AEFFD6D}" type="presParOf" srcId="{EEB0F3DA-856C-414B-B2EB-E179BCE3EDFA}" destId="{C8E74C8E-898F-4969-B24C-5BD10136ED91}" srcOrd="1" destOrd="0" presId="urn:microsoft.com/office/officeart/2008/layout/HorizontalMultiLevelHierarchy"/>
    <dgm:cxn modelId="{F35028A0-C34F-4423-B262-3F8D97BA09BD}" type="presParOf" srcId="{2B710D82-D5EB-43AF-988D-47596A7DCE81}" destId="{8B987584-0B4C-4B9D-83A2-1B5EE90E98B7}" srcOrd="2" destOrd="0" presId="urn:microsoft.com/office/officeart/2008/layout/HorizontalMultiLevelHierarchy"/>
    <dgm:cxn modelId="{B3DD3C91-48C5-4AD7-9392-4E414EA91D0B}" type="presParOf" srcId="{8B987584-0B4C-4B9D-83A2-1B5EE90E98B7}" destId="{872AB09F-94C4-41D3-8BE9-264C2ADF013F}" srcOrd="0" destOrd="0" presId="urn:microsoft.com/office/officeart/2008/layout/HorizontalMultiLevelHierarchy"/>
    <dgm:cxn modelId="{530FA822-4A93-484B-BEF4-0BDCCF6E25B7}" type="presParOf" srcId="{2B710D82-D5EB-43AF-988D-47596A7DCE81}" destId="{E642E64B-7FD0-4964-831F-AF71E1D3CFC2}" srcOrd="3" destOrd="0" presId="urn:microsoft.com/office/officeart/2008/layout/HorizontalMultiLevelHierarchy"/>
    <dgm:cxn modelId="{AD585E7D-27CE-4DBD-92E2-E2EB8279D050}" type="presParOf" srcId="{E642E64B-7FD0-4964-831F-AF71E1D3CFC2}" destId="{EC5D9C0A-047B-4B72-A06F-D3201224AC2C}" srcOrd="0" destOrd="0" presId="urn:microsoft.com/office/officeart/2008/layout/HorizontalMultiLevelHierarchy"/>
    <dgm:cxn modelId="{67D223B0-6B19-4827-924A-3420457828C3}" type="presParOf" srcId="{E642E64B-7FD0-4964-831F-AF71E1D3CFC2}" destId="{B7628F9B-797E-44B5-AEA7-7502B23B6001}" srcOrd="1" destOrd="0" presId="urn:microsoft.com/office/officeart/2008/layout/HorizontalMultiLevelHierarchy"/>
    <dgm:cxn modelId="{249B7ED5-1707-4465-A667-2070BAF2643D}" type="presParOf" srcId="{2B710D82-D5EB-43AF-988D-47596A7DCE81}" destId="{D79C5740-C55F-4176-8A24-C9A49D0F60CA}" srcOrd="4" destOrd="0" presId="urn:microsoft.com/office/officeart/2008/layout/HorizontalMultiLevelHierarchy"/>
    <dgm:cxn modelId="{E99E4E27-E9ED-4039-8462-9C3C982181D2}" type="presParOf" srcId="{D79C5740-C55F-4176-8A24-C9A49D0F60CA}" destId="{AA268C68-3B7B-48FC-8FDF-1A8E56F762EE}" srcOrd="0" destOrd="0" presId="urn:microsoft.com/office/officeart/2008/layout/HorizontalMultiLevelHierarchy"/>
    <dgm:cxn modelId="{9954C7BD-4C5B-4EBF-8CF2-3B4AC3A3DC27}" type="presParOf" srcId="{2B710D82-D5EB-43AF-988D-47596A7DCE81}" destId="{4B209BAC-F746-4E30-B378-4AD637BF6001}" srcOrd="5" destOrd="0" presId="urn:microsoft.com/office/officeart/2008/layout/HorizontalMultiLevelHierarchy"/>
    <dgm:cxn modelId="{B4438304-FB72-4DDF-B745-27FEB8B02D3B}" type="presParOf" srcId="{4B209BAC-F746-4E30-B378-4AD637BF6001}" destId="{3F4DD5FF-ADE0-4DF2-8386-E9A36F50683D}" srcOrd="0" destOrd="0" presId="urn:microsoft.com/office/officeart/2008/layout/HorizontalMultiLevelHierarchy"/>
    <dgm:cxn modelId="{6B9EEB6F-B639-4E5F-9CA1-E5894FCEF2E1}" type="presParOf" srcId="{4B209BAC-F746-4E30-B378-4AD637BF6001}" destId="{9770BBC3-0880-4E49-968B-BFB360F406C5}" srcOrd="1" destOrd="0" presId="urn:microsoft.com/office/officeart/2008/layout/HorizontalMultiLevelHierarchy"/>
    <dgm:cxn modelId="{78C2A97E-C683-4775-B085-5F43E2CE57F2}" type="presParOf" srcId="{2B710D82-D5EB-43AF-988D-47596A7DCE81}" destId="{38F20317-52AF-4F35-9B93-7E3A15A93A46}" srcOrd="6" destOrd="0" presId="urn:microsoft.com/office/officeart/2008/layout/HorizontalMultiLevelHierarchy"/>
    <dgm:cxn modelId="{EA8AF386-773C-4E98-8DAA-C90710BA4293}" type="presParOf" srcId="{38F20317-52AF-4F35-9B93-7E3A15A93A46}" destId="{D9C36681-E243-47B0-BD2B-774CC3147B96}" srcOrd="0" destOrd="0" presId="urn:microsoft.com/office/officeart/2008/layout/HorizontalMultiLevelHierarchy"/>
    <dgm:cxn modelId="{79C34F43-5BF1-4A96-9A3F-26C9C6852002}" type="presParOf" srcId="{2B710D82-D5EB-43AF-988D-47596A7DCE81}" destId="{F744B434-753C-47AA-8D03-F5CC08D8C02F}" srcOrd="7" destOrd="0" presId="urn:microsoft.com/office/officeart/2008/layout/HorizontalMultiLevelHierarchy"/>
    <dgm:cxn modelId="{11AE26F7-6F69-4E9B-AE19-B1E31ADEA6A7}" type="presParOf" srcId="{F744B434-753C-47AA-8D03-F5CC08D8C02F}" destId="{290133C0-14A6-4149-B400-9045531EA50C}" srcOrd="0" destOrd="0" presId="urn:microsoft.com/office/officeart/2008/layout/HorizontalMultiLevelHierarchy"/>
    <dgm:cxn modelId="{6F85532D-9820-4B83-AFBC-C7338F9EB468}" type="presParOf" srcId="{F744B434-753C-47AA-8D03-F5CC08D8C02F}" destId="{A60BF67D-ABC2-4833-BC1D-AABE169C1446}" srcOrd="1" destOrd="0" presId="urn:microsoft.com/office/officeart/2008/layout/HorizontalMultiLevelHierarchy"/>
    <dgm:cxn modelId="{F5D07F3C-02DB-4941-970F-533E18CBEAFA}" type="presParOf" srcId="{2B710D82-D5EB-43AF-988D-47596A7DCE81}" destId="{B6566E0E-538E-4752-B376-6C0D945C850B}" srcOrd="8" destOrd="0" presId="urn:microsoft.com/office/officeart/2008/layout/HorizontalMultiLevelHierarchy"/>
    <dgm:cxn modelId="{9197BE5A-AD49-4814-9238-4C46E6157BC6}" type="presParOf" srcId="{B6566E0E-538E-4752-B376-6C0D945C850B}" destId="{3EB7D01E-8946-49F1-8719-174141DFD45A}" srcOrd="0" destOrd="0" presId="urn:microsoft.com/office/officeart/2008/layout/HorizontalMultiLevelHierarchy"/>
    <dgm:cxn modelId="{F13B61AD-78A4-47CB-A3B4-AC7C9EB24423}" type="presParOf" srcId="{2B710D82-D5EB-43AF-988D-47596A7DCE81}" destId="{A1634BE8-4A4B-4B86-9985-36F9135C35A0}" srcOrd="9" destOrd="0" presId="urn:microsoft.com/office/officeart/2008/layout/HorizontalMultiLevelHierarchy"/>
    <dgm:cxn modelId="{98E76C91-EACE-4561-ABB1-50BB367106FA}" type="presParOf" srcId="{A1634BE8-4A4B-4B86-9985-36F9135C35A0}" destId="{C88FFFEE-87E4-44AC-860A-F800F237DE9E}" srcOrd="0" destOrd="0" presId="urn:microsoft.com/office/officeart/2008/layout/HorizontalMultiLevelHierarchy"/>
    <dgm:cxn modelId="{2B8B5688-1796-4D6A-AA70-81B4C5EF54C0}" type="presParOf" srcId="{A1634BE8-4A4B-4B86-9985-36F9135C35A0}" destId="{F0F82D92-2EC9-4992-8172-189EF7A4ED41}" srcOrd="1" destOrd="0" presId="urn:microsoft.com/office/officeart/2008/layout/HorizontalMultiLevelHierarchy"/>
    <dgm:cxn modelId="{955E28F4-6C87-4630-AB6B-EF969C9445EF}" type="presParOf" srcId="{2B710D82-D5EB-43AF-988D-47596A7DCE81}" destId="{24942E7B-F8F7-4E4C-BE3D-8405887ACA76}" srcOrd="10" destOrd="0" presId="urn:microsoft.com/office/officeart/2008/layout/HorizontalMultiLevelHierarchy"/>
    <dgm:cxn modelId="{C809C1EA-B0CA-41A1-800D-1C5952D4DA52}" type="presParOf" srcId="{24942E7B-F8F7-4E4C-BE3D-8405887ACA76}" destId="{16E802E4-D464-4DB7-8C11-B4B43DF181E1}" srcOrd="0" destOrd="0" presId="urn:microsoft.com/office/officeart/2008/layout/HorizontalMultiLevelHierarchy"/>
    <dgm:cxn modelId="{56BB6CF1-F149-4BA7-91B0-83B824E329D6}" type="presParOf" srcId="{2B710D82-D5EB-43AF-988D-47596A7DCE81}" destId="{5D6E7523-6B33-4CB8-AC4B-DD10CD74EF27}" srcOrd="11" destOrd="0" presId="urn:microsoft.com/office/officeart/2008/layout/HorizontalMultiLevelHierarchy"/>
    <dgm:cxn modelId="{8D4D9ED8-3729-4AB8-B238-27B735FCB474}" type="presParOf" srcId="{5D6E7523-6B33-4CB8-AC4B-DD10CD74EF27}" destId="{59699F03-98DF-4FA6-A1C5-6C4A643B3549}" srcOrd="0" destOrd="0" presId="urn:microsoft.com/office/officeart/2008/layout/HorizontalMultiLevelHierarchy"/>
    <dgm:cxn modelId="{ACB3FB53-356A-4B32-BE10-38B10E252CD8}" type="presParOf" srcId="{5D6E7523-6B33-4CB8-AC4B-DD10CD74EF27}" destId="{02156EEB-EC65-444F-881B-DF533C284A37}"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21FC0-EA94-4438-B998-2A8B520E5718}">
      <dsp:nvSpPr>
        <dsp:cNvPr id="0" name=""/>
        <dsp:cNvSpPr/>
      </dsp:nvSpPr>
      <dsp:spPr>
        <a:xfrm>
          <a:off x="39322" y="0"/>
          <a:ext cx="3372119" cy="1631950"/>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Renewal to 2003 MS4 Permit Released in 2016</a:t>
          </a:r>
        </a:p>
      </dsp:txBody>
      <dsp:txXfrm>
        <a:off x="87120" y="47798"/>
        <a:ext cx="3276523" cy="1536354"/>
      </dsp:txXfrm>
    </dsp:sp>
    <dsp:sp modelId="{0E298093-3C23-4755-86C0-D9FC90D8E934}">
      <dsp:nvSpPr>
        <dsp:cNvPr id="0" name=""/>
        <dsp:cNvSpPr/>
      </dsp:nvSpPr>
      <dsp:spPr>
        <a:xfrm>
          <a:off x="3739218" y="397832"/>
          <a:ext cx="694886" cy="836285"/>
        </a:xfrm>
        <a:prstGeom prst="rightArrow">
          <a:avLst>
            <a:gd name="adj1" fmla="val 60000"/>
            <a:gd name="adj2" fmla="val 50000"/>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ln>
              <a:solidFill>
                <a:schemeClr val="tx1"/>
              </a:solidFill>
            </a:ln>
          </a:endParaRPr>
        </a:p>
      </dsp:txBody>
      <dsp:txXfrm>
        <a:off x="3739218" y="565089"/>
        <a:ext cx="486420" cy="501771"/>
      </dsp:txXfrm>
    </dsp:sp>
    <dsp:sp modelId="{B43F440C-BBC3-4D80-B11F-DB105C7381D6}">
      <dsp:nvSpPr>
        <dsp:cNvPr id="0" name=""/>
        <dsp:cNvSpPr/>
      </dsp:nvSpPr>
      <dsp:spPr>
        <a:xfrm>
          <a:off x="4722548" y="0"/>
          <a:ext cx="3372119" cy="1631950"/>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Text" lastClr="000000"/>
              </a:solidFill>
            </a:rPr>
            <a:t>Effective July 1, 2018</a:t>
          </a:r>
        </a:p>
      </dsp:txBody>
      <dsp:txXfrm>
        <a:off x="4770346" y="47798"/>
        <a:ext cx="3276523" cy="1536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42E7B-F8F7-4E4C-BE3D-8405887ACA76}">
      <dsp:nvSpPr>
        <dsp:cNvPr id="0" name=""/>
        <dsp:cNvSpPr/>
      </dsp:nvSpPr>
      <dsp:spPr>
        <a:xfrm>
          <a:off x="994401" y="2483804"/>
          <a:ext cx="448816" cy="2138038"/>
        </a:xfrm>
        <a:custGeom>
          <a:avLst/>
          <a:gdLst/>
          <a:ahLst/>
          <a:cxnLst/>
          <a:rect l="0" t="0" r="0" b="0"/>
          <a:pathLst>
            <a:path>
              <a:moveTo>
                <a:pt x="0" y="0"/>
              </a:moveTo>
              <a:lnTo>
                <a:pt x="224408" y="0"/>
              </a:lnTo>
              <a:lnTo>
                <a:pt x="224408" y="2138038"/>
              </a:lnTo>
              <a:lnTo>
                <a:pt x="448816" y="21380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3498207"/>
        <a:ext cx="109231" cy="109231"/>
      </dsp:txXfrm>
    </dsp:sp>
    <dsp:sp modelId="{B6566E0E-538E-4752-B376-6C0D945C850B}">
      <dsp:nvSpPr>
        <dsp:cNvPr id="0" name=""/>
        <dsp:cNvSpPr/>
      </dsp:nvSpPr>
      <dsp:spPr>
        <a:xfrm>
          <a:off x="994401" y="2483804"/>
          <a:ext cx="448816" cy="1282822"/>
        </a:xfrm>
        <a:custGeom>
          <a:avLst/>
          <a:gdLst/>
          <a:ahLst/>
          <a:cxnLst/>
          <a:rect l="0" t="0" r="0" b="0"/>
          <a:pathLst>
            <a:path>
              <a:moveTo>
                <a:pt x="0" y="0"/>
              </a:moveTo>
              <a:lnTo>
                <a:pt x="224408" y="0"/>
              </a:lnTo>
              <a:lnTo>
                <a:pt x="224408" y="1282822"/>
              </a:lnTo>
              <a:lnTo>
                <a:pt x="448816" y="12828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3091238"/>
        <a:ext cx="67953" cy="67953"/>
      </dsp:txXfrm>
    </dsp:sp>
    <dsp:sp modelId="{38F20317-52AF-4F35-9B93-7E3A15A93A46}">
      <dsp:nvSpPr>
        <dsp:cNvPr id="0" name=""/>
        <dsp:cNvSpPr/>
      </dsp:nvSpPr>
      <dsp:spPr>
        <a:xfrm>
          <a:off x="994401" y="2483804"/>
          <a:ext cx="453394" cy="372880"/>
        </a:xfrm>
        <a:custGeom>
          <a:avLst/>
          <a:gdLst/>
          <a:ahLst/>
          <a:cxnLst/>
          <a:rect l="0" t="0" r="0" b="0"/>
          <a:pathLst>
            <a:path>
              <a:moveTo>
                <a:pt x="0" y="0"/>
              </a:moveTo>
              <a:lnTo>
                <a:pt x="226697" y="0"/>
              </a:lnTo>
              <a:lnTo>
                <a:pt x="226697" y="372880"/>
              </a:lnTo>
              <a:lnTo>
                <a:pt x="453394" y="3728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6422" y="2655568"/>
        <a:ext cx="29351" cy="29351"/>
      </dsp:txXfrm>
    </dsp:sp>
    <dsp:sp modelId="{D79C5740-C55F-4176-8A24-C9A49D0F60CA}">
      <dsp:nvSpPr>
        <dsp:cNvPr id="0" name=""/>
        <dsp:cNvSpPr/>
      </dsp:nvSpPr>
      <dsp:spPr>
        <a:xfrm>
          <a:off x="994401" y="2056196"/>
          <a:ext cx="448816" cy="427607"/>
        </a:xfrm>
        <a:custGeom>
          <a:avLst/>
          <a:gdLst/>
          <a:ahLst/>
          <a:cxnLst/>
          <a:rect l="0" t="0" r="0" b="0"/>
          <a:pathLst>
            <a:path>
              <a:moveTo>
                <a:pt x="0" y="427607"/>
              </a:moveTo>
              <a:lnTo>
                <a:pt x="224408" y="427607"/>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3312" y="2254502"/>
        <a:ext cx="30995" cy="30995"/>
      </dsp:txXfrm>
    </dsp:sp>
    <dsp:sp modelId="{8B987584-0B4C-4B9D-83A2-1B5EE90E98B7}">
      <dsp:nvSpPr>
        <dsp:cNvPr id="0" name=""/>
        <dsp:cNvSpPr/>
      </dsp:nvSpPr>
      <dsp:spPr>
        <a:xfrm>
          <a:off x="994401" y="1200981"/>
          <a:ext cx="448816" cy="1282822"/>
        </a:xfrm>
        <a:custGeom>
          <a:avLst/>
          <a:gdLst/>
          <a:ahLst/>
          <a:cxnLst/>
          <a:rect l="0" t="0" r="0" b="0"/>
          <a:pathLst>
            <a:path>
              <a:moveTo>
                <a:pt x="0" y="1282822"/>
              </a:moveTo>
              <a:lnTo>
                <a:pt x="224408" y="1282822"/>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1808415"/>
        <a:ext cx="67953" cy="67953"/>
      </dsp:txXfrm>
    </dsp:sp>
    <dsp:sp modelId="{22D5A1DD-2D64-4960-BDCC-15C29F218D77}">
      <dsp:nvSpPr>
        <dsp:cNvPr id="0" name=""/>
        <dsp:cNvSpPr/>
      </dsp:nvSpPr>
      <dsp:spPr>
        <a:xfrm>
          <a:off x="994401" y="345765"/>
          <a:ext cx="448816" cy="2138038"/>
        </a:xfrm>
        <a:custGeom>
          <a:avLst/>
          <a:gdLst/>
          <a:ahLst/>
          <a:cxnLst/>
          <a:rect l="0" t="0" r="0" b="0"/>
          <a:pathLst>
            <a:path>
              <a:moveTo>
                <a:pt x="0" y="2138038"/>
              </a:moveTo>
              <a:lnTo>
                <a:pt x="224408" y="2138038"/>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1360168"/>
        <a:ext cx="109231" cy="109231"/>
      </dsp:txXfrm>
    </dsp:sp>
    <dsp:sp modelId="{B7A2F28D-8FC3-4B24-9068-D50109C3D941}">
      <dsp:nvSpPr>
        <dsp:cNvPr id="0" name=""/>
        <dsp:cNvSpPr/>
      </dsp:nvSpPr>
      <dsp:spPr>
        <a:xfrm rot="16200000">
          <a:off x="-1618596" y="2141717"/>
          <a:ext cx="4541823" cy="684172"/>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Six Minimum Measures</a:t>
          </a:r>
        </a:p>
      </dsp:txBody>
      <dsp:txXfrm>
        <a:off x="-1618596" y="2141717"/>
        <a:ext cx="4541823" cy="684172"/>
      </dsp:txXfrm>
    </dsp:sp>
    <dsp:sp modelId="{A120DB58-F01E-40BB-8044-856293C66D45}">
      <dsp:nvSpPr>
        <dsp:cNvPr id="0" name=""/>
        <dsp:cNvSpPr/>
      </dsp:nvSpPr>
      <dsp:spPr>
        <a:xfrm>
          <a:off x="1443218" y="3679"/>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Education &amp; Outreach</a:t>
          </a:r>
        </a:p>
      </dsp:txBody>
      <dsp:txXfrm>
        <a:off x="1443218" y="3679"/>
        <a:ext cx="5104552" cy="684172"/>
      </dsp:txXfrm>
    </dsp:sp>
    <dsp:sp modelId="{EC5D9C0A-047B-4B72-A06F-D3201224AC2C}">
      <dsp:nvSpPr>
        <dsp:cNvPr id="0" name=""/>
        <dsp:cNvSpPr/>
      </dsp:nvSpPr>
      <dsp:spPr>
        <a:xfrm>
          <a:off x="1443218" y="858894"/>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Involvement &amp; Participation</a:t>
          </a:r>
        </a:p>
      </dsp:txBody>
      <dsp:txXfrm>
        <a:off x="1443218" y="858894"/>
        <a:ext cx="5104552" cy="684172"/>
      </dsp:txXfrm>
    </dsp:sp>
    <dsp:sp modelId="{3F4DD5FF-ADE0-4DF2-8386-E9A36F50683D}">
      <dsp:nvSpPr>
        <dsp:cNvPr id="0" name=""/>
        <dsp:cNvSpPr/>
      </dsp:nvSpPr>
      <dsp:spPr>
        <a:xfrm>
          <a:off x="1443218" y="171411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Illicit Discharge Detection &amp; Elimination (IDDE)</a:t>
          </a:r>
        </a:p>
      </dsp:txBody>
      <dsp:txXfrm>
        <a:off x="1443218" y="1714110"/>
        <a:ext cx="5104552" cy="684172"/>
      </dsp:txXfrm>
    </dsp:sp>
    <dsp:sp modelId="{290133C0-14A6-4149-B400-9045531EA50C}">
      <dsp:nvSpPr>
        <dsp:cNvPr id="0" name=""/>
        <dsp:cNvSpPr/>
      </dsp:nvSpPr>
      <dsp:spPr>
        <a:xfrm>
          <a:off x="1447796" y="2514598"/>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Construction Site Stormwater Controls/Regulations</a:t>
          </a:r>
        </a:p>
      </dsp:txBody>
      <dsp:txXfrm>
        <a:off x="1447796" y="2514598"/>
        <a:ext cx="5104552" cy="684172"/>
      </dsp:txXfrm>
    </dsp:sp>
    <dsp:sp modelId="{C88FFFEE-87E4-44AC-860A-F800F237DE9E}">
      <dsp:nvSpPr>
        <dsp:cNvPr id="0" name=""/>
        <dsp:cNvSpPr/>
      </dsp:nvSpPr>
      <dsp:spPr>
        <a:xfrm>
          <a:off x="1443218" y="342454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Post-Construction Site Stormwater Controls/Regulations</a:t>
          </a:r>
        </a:p>
      </dsp:txBody>
      <dsp:txXfrm>
        <a:off x="1443218" y="3424540"/>
        <a:ext cx="5104552" cy="684172"/>
      </dsp:txXfrm>
    </dsp:sp>
    <dsp:sp modelId="{59699F03-98DF-4FA6-A1C5-6C4A643B3549}">
      <dsp:nvSpPr>
        <dsp:cNvPr id="0" name=""/>
        <dsp:cNvSpPr/>
      </dsp:nvSpPr>
      <dsp:spPr>
        <a:xfrm>
          <a:off x="1443218" y="4279756"/>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Good Housekeeping</a:t>
          </a:r>
        </a:p>
      </dsp:txBody>
      <dsp:txXfrm>
        <a:off x="1443218" y="4279756"/>
        <a:ext cx="5104552" cy="684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42E7B-F8F7-4E4C-BE3D-8405887ACA76}">
      <dsp:nvSpPr>
        <dsp:cNvPr id="0" name=""/>
        <dsp:cNvSpPr/>
      </dsp:nvSpPr>
      <dsp:spPr>
        <a:xfrm>
          <a:off x="994401" y="2483804"/>
          <a:ext cx="448816" cy="2138038"/>
        </a:xfrm>
        <a:custGeom>
          <a:avLst/>
          <a:gdLst/>
          <a:ahLst/>
          <a:cxnLst/>
          <a:rect l="0" t="0" r="0" b="0"/>
          <a:pathLst>
            <a:path>
              <a:moveTo>
                <a:pt x="0" y="0"/>
              </a:moveTo>
              <a:lnTo>
                <a:pt x="224408" y="0"/>
              </a:lnTo>
              <a:lnTo>
                <a:pt x="224408" y="2138038"/>
              </a:lnTo>
              <a:lnTo>
                <a:pt x="448816" y="21380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3498207"/>
        <a:ext cx="109231" cy="109231"/>
      </dsp:txXfrm>
    </dsp:sp>
    <dsp:sp modelId="{B6566E0E-538E-4752-B376-6C0D945C850B}">
      <dsp:nvSpPr>
        <dsp:cNvPr id="0" name=""/>
        <dsp:cNvSpPr/>
      </dsp:nvSpPr>
      <dsp:spPr>
        <a:xfrm>
          <a:off x="994401" y="2483804"/>
          <a:ext cx="448816" cy="1282822"/>
        </a:xfrm>
        <a:custGeom>
          <a:avLst/>
          <a:gdLst/>
          <a:ahLst/>
          <a:cxnLst/>
          <a:rect l="0" t="0" r="0" b="0"/>
          <a:pathLst>
            <a:path>
              <a:moveTo>
                <a:pt x="0" y="0"/>
              </a:moveTo>
              <a:lnTo>
                <a:pt x="224408" y="0"/>
              </a:lnTo>
              <a:lnTo>
                <a:pt x="224408" y="1282822"/>
              </a:lnTo>
              <a:lnTo>
                <a:pt x="448816" y="12828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3091238"/>
        <a:ext cx="67953" cy="67953"/>
      </dsp:txXfrm>
    </dsp:sp>
    <dsp:sp modelId="{38F20317-52AF-4F35-9B93-7E3A15A93A46}">
      <dsp:nvSpPr>
        <dsp:cNvPr id="0" name=""/>
        <dsp:cNvSpPr/>
      </dsp:nvSpPr>
      <dsp:spPr>
        <a:xfrm>
          <a:off x="994401" y="2483804"/>
          <a:ext cx="453394" cy="372880"/>
        </a:xfrm>
        <a:custGeom>
          <a:avLst/>
          <a:gdLst/>
          <a:ahLst/>
          <a:cxnLst/>
          <a:rect l="0" t="0" r="0" b="0"/>
          <a:pathLst>
            <a:path>
              <a:moveTo>
                <a:pt x="0" y="0"/>
              </a:moveTo>
              <a:lnTo>
                <a:pt x="226697" y="0"/>
              </a:lnTo>
              <a:lnTo>
                <a:pt x="226697" y="372880"/>
              </a:lnTo>
              <a:lnTo>
                <a:pt x="453394" y="3728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6422" y="2655568"/>
        <a:ext cx="29351" cy="29351"/>
      </dsp:txXfrm>
    </dsp:sp>
    <dsp:sp modelId="{D79C5740-C55F-4176-8A24-C9A49D0F60CA}">
      <dsp:nvSpPr>
        <dsp:cNvPr id="0" name=""/>
        <dsp:cNvSpPr/>
      </dsp:nvSpPr>
      <dsp:spPr>
        <a:xfrm>
          <a:off x="994401" y="2056196"/>
          <a:ext cx="448816" cy="427607"/>
        </a:xfrm>
        <a:custGeom>
          <a:avLst/>
          <a:gdLst/>
          <a:ahLst/>
          <a:cxnLst/>
          <a:rect l="0" t="0" r="0" b="0"/>
          <a:pathLst>
            <a:path>
              <a:moveTo>
                <a:pt x="0" y="427607"/>
              </a:moveTo>
              <a:lnTo>
                <a:pt x="224408" y="427607"/>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3312" y="2254502"/>
        <a:ext cx="30995" cy="30995"/>
      </dsp:txXfrm>
    </dsp:sp>
    <dsp:sp modelId="{8B987584-0B4C-4B9D-83A2-1B5EE90E98B7}">
      <dsp:nvSpPr>
        <dsp:cNvPr id="0" name=""/>
        <dsp:cNvSpPr/>
      </dsp:nvSpPr>
      <dsp:spPr>
        <a:xfrm>
          <a:off x="994401" y="1200981"/>
          <a:ext cx="448816" cy="1282822"/>
        </a:xfrm>
        <a:custGeom>
          <a:avLst/>
          <a:gdLst/>
          <a:ahLst/>
          <a:cxnLst/>
          <a:rect l="0" t="0" r="0" b="0"/>
          <a:pathLst>
            <a:path>
              <a:moveTo>
                <a:pt x="0" y="1282822"/>
              </a:moveTo>
              <a:lnTo>
                <a:pt x="224408" y="1282822"/>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1808415"/>
        <a:ext cx="67953" cy="67953"/>
      </dsp:txXfrm>
    </dsp:sp>
    <dsp:sp modelId="{22D5A1DD-2D64-4960-BDCC-15C29F218D77}">
      <dsp:nvSpPr>
        <dsp:cNvPr id="0" name=""/>
        <dsp:cNvSpPr/>
      </dsp:nvSpPr>
      <dsp:spPr>
        <a:xfrm>
          <a:off x="994401" y="345765"/>
          <a:ext cx="448816" cy="2138038"/>
        </a:xfrm>
        <a:custGeom>
          <a:avLst/>
          <a:gdLst/>
          <a:ahLst/>
          <a:cxnLst/>
          <a:rect l="0" t="0" r="0" b="0"/>
          <a:pathLst>
            <a:path>
              <a:moveTo>
                <a:pt x="0" y="2138038"/>
              </a:moveTo>
              <a:lnTo>
                <a:pt x="224408" y="2138038"/>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1360168"/>
        <a:ext cx="109231" cy="109231"/>
      </dsp:txXfrm>
    </dsp:sp>
    <dsp:sp modelId="{B7A2F28D-8FC3-4B24-9068-D50109C3D941}">
      <dsp:nvSpPr>
        <dsp:cNvPr id="0" name=""/>
        <dsp:cNvSpPr/>
      </dsp:nvSpPr>
      <dsp:spPr>
        <a:xfrm rot="16200000">
          <a:off x="-1618596" y="2141717"/>
          <a:ext cx="4541823" cy="684172"/>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Six Minimum Measures</a:t>
          </a:r>
        </a:p>
      </dsp:txBody>
      <dsp:txXfrm>
        <a:off x="-1618596" y="2141717"/>
        <a:ext cx="4541823" cy="684172"/>
      </dsp:txXfrm>
    </dsp:sp>
    <dsp:sp modelId="{A120DB58-F01E-40BB-8044-856293C66D45}">
      <dsp:nvSpPr>
        <dsp:cNvPr id="0" name=""/>
        <dsp:cNvSpPr/>
      </dsp:nvSpPr>
      <dsp:spPr>
        <a:xfrm>
          <a:off x="1443218" y="3679"/>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Education &amp; Outreach</a:t>
          </a:r>
        </a:p>
      </dsp:txBody>
      <dsp:txXfrm>
        <a:off x="1443218" y="3679"/>
        <a:ext cx="5104552" cy="684172"/>
      </dsp:txXfrm>
    </dsp:sp>
    <dsp:sp modelId="{EC5D9C0A-047B-4B72-A06F-D3201224AC2C}">
      <dsp:nvSpPr>
        <dsp:cNvPr id="0" name=""/>
        <dsp:cNvSpPr/>
      </dsp:nvSpPr>
      <dsp:spPr>
        <a:xfrm>
          <a:off x="1443218" y="858894"/>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Involvement &amp; Participation</a:t>
          </a:r>
        </a:p>
      </dsp:txBody>
      <dsp:txXfrm>
        <a:off x="1443218" y="858894"/>
        <a:ext cx="5104552" cy="684172"/>
      </dsp:txXfrm>
    </dsp:sp>
    <dsp:sp modelId="{3F4DD5FF-ADE0-4DF2-8386-E9A36F50683D}">
      <dsp:nvSpPr>
        <dsp:cNvPr id="0" name=""/>
        <dsp:cNvSpPr/>
      </dsp:nvSpPr>
      <dsp:spPr>
        <a:xfrm>
          <a:off x="1443218" y="171411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Illicit Discharge Detection &amp; Elimination (IDDE)</a:t>
          </a:r>
        </a:p>
      </dsp:txBody>
      <dsp:txXfrm>
        <a:off x="1443218" y="1714110"/>
        <a:ext cx="5104552" cy="684172"/>
      </dsp:txXfrm>
    </dsp:sp>
    <dsp:sp modelId="{290133C0-14A6-4149-B400-9045531EA50C}">
      <dsp:nvSpPr>
        <dsp:cNvPr id="0" name=""/>
        <dsp:cNvSpPr/>
      </dsp:nvSpPr>
      <dsp:spPr>
        <a:xfrm>
          <a:off x="1447796" y="2514598"/>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Construction Site Stormwater Controls/Regulations</a:t>
          </a:r>
        </a:p>
      </dsp:txBody>
      <dsp:txXfrm>
        <a:off x="1447796" y="2514598"/>
        <a:ext cx="5104552" cy="684172"/>
      </dsp:txXfrm>
    </dsp:sp>
    <dsp:sp modelId="{C88FFFEE-87E4-44AC-860A-F800F237DE9E}">
      <dsp:nvSpPr>
        <dsp:cNvPr id="0" name=""/>
        <dsp:cNvSpPr/>
      </dsp:nvSpPr>
      <dsp:spPr>
        <a:xfrm>
          <a:off x="1443218" y="342454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Post-Construction Site Stormwater Controls/Regulations</a:t>
          </a:r>
        </a:p>
      </dsp:txBody>
      <dsp:txXfrm>
        <a:off x="1443218" y="3424540"/>
        <a:ext cx="5104552" cy="684172"/>
      </dsp:txXfrm>
    </dsp:sp>
    <dsp:sp modelId="{59699F03-98DF-4FA6-A1C5-6C4A643B3549}">
      <dsp:nvSpPr>
        <dsp:cNvPr id="0" name=""/>
        <dsp:cNvSpPr/>
      </dsp:nvSpPr>
      <dsp:spPr>
        <a:xfrm>
          <a:off x="1443218" y="4279756"/>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Good Housekeeping</a:t>
          </a:r>
        </a:p>
      </dsp:txBody>
      <dsp:txXfrm>
        <a:off x="1443218" y="4279756"/>
        <a:ext cx="5104552" cy="6841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42E7B-F8F7-4E4C-BE3D-8405887ACA76}">
      <dsp:nvSpPr>
        <dsp:cNvPr id="0" name=""/>
        <dsp:cNvSpPr/>
      </dsp:nvSpPr>
      <dsp:spPr>
        <a:xfrm>
          <a:off x="994401" y="2483804"/>
          <a:ext cx="448816" cy="2138038"/>
        </a:xfrm>
        <a:custGeom>
          <a:avLst/>
          <a:gdLst/>
          <a:ahLst/>
          <a:cxnLst/>
          <a:rect l="0" t="0" r="0" b="0"/>
          <a:pathLst>
            <a:path>
              <a:moveTo>
                <a:pt x="0" y="0"/>
              </a:moveTo>
              <a:lnTo>
                <a:pt x="224408" y="0"/>
              </a:lnTo>
              <a:lnTo>
                <a:pt x="224408" y="2138038"/>
              </a:lnTo>
              <a:lnTo>
                <a:pt x="448816" y="21380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3498207"/>
        <a:ext cx="109231" cy="109231"/>
      </dsp:txXfrm>
    </dsp:sp>
    <dsp:sp modelId="{B6566E0E-538E-4752-B376-6C0D945C850B}">
      <dsp:nvSpPr>
        <dsp:cNvPr id="0" name=""/>
        <dsp:cNvSpPr/>
      </dsp:nvSpPr>
      <dsp:spPr>
        <a:xfrm>
          <a:off x="994401" y="2483804"/>
          <a:ext cx="448816" cy="1282822"/>
        </a:xfrm>
        <a:custGeom>
          <a:avLst/>
          <a:gdLst/>
          <a:ahLst/>
          <a:cxnLst/>
          <a:rect l="0" t="0" r="0" b="0"/>
          <a:pathLst>
            <a:path>
              <a:moveTo>
                <a:pt x="0" y="0"/>
              </a:moveTo>
              <a:lnTo>
                <a:pt x="224408" y="0"/>
              </a:lnTo>
              <a:lnTo>
                <a:pt x="224408" y="1282822"/>
              </a:lnTo>
              <a:lnTo>
                <a:pt x="448816" y="12828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3091238"/>
        <a:ext cx="67953" cy="67953"/>
      </dsp:txXfrm>
    </dsp:sp>
    <dsp:sp modelId="{38F20317-52AF-4F35-9B93-7E3A15A93A46}">
      <dsp:nvSpPr>
        <dsp:cNvPr id="0" name=""/>
        <dsp:cNvSpPr/>
      </dsp:nvSpPr>
      <dsp:spPr>
        <a:xfrm>
          <a:off x="994401" y="2483804"/>
          <a:ext cx="453394" cy="372880"/>
        </a:xfrm>
        <a:custGeom>
          <a:avLst/>
          <a:gdLst/>
          <a:ahLst/>
          <a:cxnLst/>
          <a:rect l="0" t="0" r="0" b="0"/>
          <a:pathLst>
            <a:path>
              <a:moveTo>
                <a:pt x="0" y="0"/>
              </a:moveTo>
              <a:lnTo>
                <a:pt x="226697" y="0"/>
              </a:lnTo>
              <a:lnTo>
                <a:pt x="226697" y="372880"/>
              </a:lnTo>
              <a:lnTo>
                <a:pt x="453394" y="3728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6422" y="2655568"/>
        <a:ext cx="29351" cy="29351"/>
      </dsp:txXfrm>
    </dsp:sp>
    <dsp:sp modelId="{D79C5740-C55F-4176-8A24-C9A49D0F60CA}">
      <dsp:nvSpPr>
        <dsp:cNvPr id="0" name=""/>
        <dsp:cNvSpPr/>
      </dsp:nvSpPr>
      <dsp:spPr>
        <a:xfrm>
          <a:off x="994401" y="2056196"/>
          <a:ext cx="448816" cy="427607"/>
        </a:xfrm>
        <a:custGeom>
          <a:avLst/>
          <a:gdLst/>
          <a:ahLst/>
          <a:cxnLst/>
          <a:rect l="0" t="0" r="0" b="0"/>
          <a:pathLst>
            <a:path>
              <a:moveTo>
                <a:pt x="0" y="427607"/>
              </a:moveTo>
              <a:lnTo>
                <a:pt x="224408" y="427607"/>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3312" y="2254502"/>
        <a:ext cx="30995" cy="30995"/>
      </dsp:txXfrm>
    </dsp:sp>
    <dsp:sp modelId="{8B987584-0B4C-4B9D-83A2-1B5EE90E98B7}">
      <dsp:nvSpPr>
        <dsp:cNvPr id="0" name=""/>
        <dsp:cNvSpPr/>
      </dsp:nvSpPr>
      <dsp:spPr>
        <a:xfrm>
          <a:off x="994401" y="1200981"/>
          <a:ext cx="448816" cy="1282822"/>
        </a:xfrm>
        <a:custGeom>
          <a:avLst/>
          <a:gdLst/>
          <a:ahLst/>
          <a:cxnLst/>
          <a:rect l="0" t="0" r="0" b="0"/>
          <a:pathLst>
            <a:path>
              <a:moveTo>
                <a:pt x="0" y="1282822"/>
              </a:moveTo>
              <a:lnTo>
                <a:pt x="224408" y="1282822"/>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1808415"/>
        <a:ext cx="67953" cy="67953"/>
      </dsp:txXfrm>
    </dsp:sp>
    <dsp:sp modelId="{22D5A1DD-2D64-4960-BDCC-15C29F218D77}">
      <dsp:nvSpPr>
        <dsp:cNvPr id="0" name=""/>
        <dsp:cNvSpPr/>
      </dsp:nvSpPr>
      <dsp:spPr>
        <a:xfrm>
          <a:off x="994401" y="345765"/>
          <a:ext cx="448816" cy="2138038"/>
        </a:xfrm>
        <a:custGeom>
          <a:avLst/>
          <a:gdLst/>
          <a:ahLst/>
          <a:cxnLst/>
          <a:rect l="0" t="0" r="0" b="0"/>
          <a:pathLst>
            <a:path>
              <a:moveTo>
                <a:pt x="0" y="2138038"/>
              </a:moveTo>
              <a:lnTo>
                <a:pt x="224408" y="2138038"/>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1360168"/>
        <a:ext cx="109231" cy="109231"/>
      </dsp:txXfrm>
    </dsp:sp>
    <dsp:sp modelId="{B7A2F28D-8FC3-4B24-9068-D50109C3D941}">
      <dsp:nvSpPr>
        <dsp:cNvPr id="0" name=""/>
        <dsp:cNvSpPr/>
      </dsp:nvSpPr>
      <dsp:spPr>
        <a:xfrm rot="16200000">
          <a:off x="-1618596" y="2141717"/>
          <a:ext cx="4541823" cy="684172"/>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Six Minimum Measures</a:t>
          </a:r>
        </a:p>
      </dsp:txBody>
      <dsp:txXfrm>
        <a:off x="-1618596" y="2141717"/>
        <a:ext cx="4541823" cy="684172"/>
      </dsp:txXfrm>
    </dsp:sp>
    <dsp:sp modelId="{A120DB58-F01E-40BB-8044-856293C66D45}">
      <dsp:nvSpPr>
        <dsp:cNvPr id="0" name=""/>
        <dsp:cNvSpPr/>
      </dsp:nvSpPr>
      <dsp:spPr>
        <a:xfrm>
          <a:off x="1443218" y="3679"/>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Education &amp; Outreach</a:t>
          </a:r>
        </a:p>
      </dsp:txBody>
      <dsp:txXfrm>
        <a:off x="1443218" y="3679"/>
        <a:ext cx="5104552" cy="684172"/>
      </dsp:txXfrm>
    </dsp:sp>
    <dsp:sp modelId="{EC5D9C0A-047B-4B72-A06F-D3201224AC2C}">
      <dsp:nvSpPr>
        <dsp:cNvPr id="0" name=""/>
        <dsp:cNvSpPr/>
      </dsp:nvSpPr>
      <dsp:spPr>
        <a:xfrm>
          <a:off x="1443218" y="858894"/>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Involvement &amp; Participation</a:t>
          </a:r>
        </a:p>
      </dsp:txBody>
      <dsp:txXfrm>
        <a:off x="1443218" y="858894"/>
        <a:ext cx="5104552" cy="684172"/>
      </dsp:txXfrm>
    </dsp:sp>
    <dsp:sp modelId="{3F4DD5FF-ADE0-4DF2-8386-E9A36F50683D}">
      <dsp:nvSpPr>
        <dsp:cNvPr id="0" name=""/>
        <dsp:cNvSpPr/>
      </dsp:nvSpPr>
      <dsp:spPr>
        <a:xfrm>
          <a:off x="1443218" y="171411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Illicit Discharge Detection &amp; Elimination (IDDE)</a:t>
          </a:r>
        </a:p>
      </dsp:txBody>
      <dsp:txXfrm>
        <a:off x="1443218" y="1714110"/>
        <a:ext cx="5104552" cy="684172"/>
      </dsp:txXfrm>
    </dsp:sp>
    <dsp:sp modelId="{290133C0-14A6-4149-B400-9045531EA50C}">
      <dsp:nvSpPr>
        <dsp:cNvPr id="0" name=""/>
        <dsp:cNvSpPr/>
      </dsp:nvSpPr>
      <dsp:spPr>
        <a:xfrm>
          <a:off x="1447796" y="2514598"/>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Construction Site Stormwater Controls/Regulations</a:t>
          </a:r>
        </a:p>
      </dsp:txBody>
      <dsp:txXfrm>
        <a:off x="1447796" y="2514598"/>
        <a:ext cx="5104552" cy="684172"/>
      </dsp:txXfrm>
    </dsp:sp>
    <dsp:sp modelId="{C88FFFEE-87E4-44AC-860A-F800F237DE9E}">
      <dsp:nvSpPr>
        <dsp:cNvPr id="0" name=""/>
        <dsp:cNvSpPr/>
      </dsp:nvSpPr>
      <dsp:spPr>
        <a:xfrm>
          <a:off x="1443218" y="342454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Post-Construction Site Stormwater Controls/Regulations</a:t>
          </a:r>
        </a:p>
      </dsp:txBody>
      <dsp:txXfrm>
        <a:off x="1443218" y="3424540"/>
        <a:ext cx="5104552" cy="684172"/>
      </dsp:txXfrm>
    </dsp:sp>
    <dsp:sp modelId="{59699F03-98DF-4FA6-A1C5-6C4A643B3549}">
      <dsp:nvSpPr>
        <dsp:cNvPr id="0" name=""/>
        <dsp:cNvSpPr/>
      </dsp:nvSpPr>
      <dsp:spPr>
        <a:xfrm>
          <a:off x="1443218" y="4279756"/>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Good Housekeeping</a:t>
          </a:r>
        </a:p>
      </dsp:txBody>
      <dsp:txXfrm>
        <a:off x="1443218" y="4279756"/>
        <a:ext cx="5104552" cy="684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42E7B-F8F7-4E4C-BE3D-8405887ACA76}">
      <dsp:nvSpPr>
        <dsp:cNvPr id="0" name=""/>
        <dsp:cNvSpPr/>
      </dsp:nvSpPr>
      <dsp:spPr>
        <a:xfrm>
          <a:off x="994401" y="2483804"/>
          <a:ext cx="448816" cy="2138038"/>
        </a:xfrm>
        <a:custGeom>
          <a:avLst/>
          <a:gdLst/>
          <a:ahLst/>
          <a:cxnLst/>
          <a:rect l="0" t="0" r="0" b="0"/>
          <a:pathLst>
            <a:path>
              <a:moveTo>
                <a:pt x="0" y="0"/>
              </a:moveTo>
              <a:lnTo>
                <a:pt x="224408" y="0"/>
              </a:lnTo>
              <a:lnTo>
                <a:pt x="224408" y="2138038"/>
              </a:lnTo>
              <a:lnTo>
                <a:pt x="448816" y="21380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3498207"/>
        <a:ext cx="109231" cy="109231"/>
      </dsp:txXfrm>
    </dsp:sp>
    <dsp:sp modelId="{B6566E0E-538E-4752-B376-6C0D945C850B}">
      <dsp:nvSpPr>
        <dsp:cNvPr id="0" name=""/>
        <dsp:cNvSpPr/>
      </dsp:nvSpPr>
      <dsp:spPr>
        <a:xfrm>
          <a:off x="994401" y="2483804"/>
          <a:ext cx="448816" cy="1282822"/>
        </a:xfrm>
        <a:custGeom>
          <a:avLst/>
          <a:gdLst/>
          <a:ahLst/>
          <a:cxnLst/>
          <a:rect l="0" t="0" r="0" b="0"/>
          <a:pathLst>
            <a:path>
              <a:moveTo>
                <a:pt x="0" y="0"/>
              </a:moveTo>
              <a:lnTo>
                <a:pt x="224408" y="0"/>
              </a:lnTo>
              <a:lnTo>
                <a:pt x="224408" y="1282822"/>
              </a:lnTo>
              <a:lnTo>
                <a:pt x="448816" y="128282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3091238"/>
        <a:ext cx="67953" cy="67953"/>
      </dsp:txXfrm>
    </dsp:sp>
    <dsp:sp modelId="{38F20317-52AF-4F35-9B93-7E3A15A93A46}">
      <dsp:nvSpPr>
        <dsp:cNvPr id="0" name=""/>
        <dsp:cNvSpPr/>
      </dsp:nvSpPr>
      <dsp:spPr>
        <a:xfrm>
          <a:off x="994401" y="2483804"/>
          <a:ext cx="453394" cy="372880"/>
        </a:xfrm>
        <a:custGeom>
          <a:avLst/>
          <a:gdLst/>
          <a:ahLst/>
          <a:cxnLst/>
          <a:rect l="0" t="0" r="0" b="0"/>
          <a:pathLst>
            <a:path>
              <a:moveTo>
                <a:pt x="0" y="0"/>
              </a:moveTo>
              <a:lnTo>
                <a:pt x="226697" y="0"/>
              </a:lnTo>
              <a:lnTo>
                <a:pt x="226697" y="372880"/>
              </a:lnTo>
              <a:lnTo>
                <a:pt x="453394" y="3728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6422" y="2655568"/>
        <a:ext cx="29351" cy="29351"/>
      </dsp:txXfrm>
    </dsp:sp>
    <dsp:sp modelId="{D79C5740-C55F-4176-8A24-C9A49D0F60CA}">
      <dsp:nvSpPr>
        <dsp:cNvPr id="0" name=""/>
        <dsp:cNvSpPr/>
      </dsp:nvSpPr>
      <dsp:spPr>
        <a:xfrm>
          <a:off x="994401" y="2056196"/>
          <a:ext cx="448816" cy="427607"/>
        </a:xfrm>
        <a:custGeom>
          <a:avLst/>
          <a:gdLst/>
          <a:ahLst/>
          <a:cxnLst/>
          <a:rect l="0" t="0" r="0" b="0"/>
          <a:pathLst>
            <a:path>
              <a:moveTo>
                <a:pt x="0" y="427607"/>
              </a:moveTo>
              <a:lnTo>
                <a:pt x="224408" y="427607"/>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203312" y="2254502"/>
        <a:ext cx="30995" cy="30995"/>
      </dsp:txXfrm>
    </dsp:sp>
    <dsp:sp modelId="{8B987584-0B4C-4B9D-83A2-1B5EE90E98B7}">
      <dsp:nvSpPr>
        <dsp:cNvPr id="0" name=""/>
        <dsp:cNvSpPr/>
      </dsp:nvSpPr>
      <dsp:spPr>
        <a:xfrm>
          <a:off x="994401" y="1200981"/>
          <a:ext cx="448816" cy="1282822"/>
        </a:xfrm>
        <a:custGeom>
          <a:avLst/>
          <a:gdLst/>
          <a:ahLst/>
          <a:cxnLst/>
          <a:rect l="0" t="0" r="0" b="0"/>
          <a:pathLst>
            <a:path>
              <a:moveTo>
                <a:pt x="0" y="1282822"/>
              </a:moveTo>
              <a:lnTo>
                <a:pt x="224408" y="1282822"/>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00000"/>
            </a:solidFill>
          </a:endParaRPr>
        </a:p>
      </dsp:txBody>
      <dsp:txXfrm>
        <a:off x="1184832" y="1808415"/>
        <a:ext cx="67953" cy="67953"/>
      </dsp:txXfrm>
    </dsp:sp>
    <dsp:sp modelId="{22D5A1DD-2D64-4960-BDCC-15C29F218D77}">
      <dsp:nvSpPr>
        <dsp:cNvPr id="0" name=""/>
        <dsp:cNvSpPr/>
      </dsp:nvSpPr>
      <dsp:spPr>
        <a:xfrm>
          <a:off x="994401" y="345765"/>
          <a:ext cx="448816" cy="2138038"/>
        </a:xfrm>
        <a:custGeom>
          <a:avLst/>
          <a:gdLst/>
          <a:ahLst/>
          <a:cxnLst/>
          <a:rect l="0" t="0" r="0" b="0"/>
          <a:pathLst>
            <a:path>
              <a:moveTo>
                <a:pt x="0" y="2138038"/>
              </a:moveTo>
              <a:lnTo>
                <a:pt x="224408" y="2138038"/>
              </a:lnTo>
              <a:lnTo>
                <a:pt x="224408" y="0"/>
              </a:lnTo>
              <a:lnTo>
                <a:pt x="44881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000000"/>
            </a:solidFill>
          </a:endParaRPr>
        </a:p>
      </dsp:txBody>
      <dsp:txXfrm>
        <a:off x="1164193" y="1360168"/>
        <a:ext cx="109231" cy="109231"/>
      </dsp:txXfrm>
    </dsp:sp>
    <dsp:sp modelId="{B7A2F28D-8FC3-4B24-9068-D50109C3D941}">
      <dsp:nvSpPr>
        <dsp:cNvPr id="0" name=""/>
        <dsp:cNvSpPr/>
      </dsp:nvSpPr>
      <dsp:spPr>
        <a:xfrm rot="16200000">
          <a:off x="-1618596" y="2141717"/>
          <a:ext cx="4541823" cy="684172"/>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Six Minimum Measures</a:t>
          </a:r>
        </a:p>
      </dsp:txBody>
      <dsp:txXfrm>
        <a:off x="-1618596" y="2141717"/>
        <a:ext cx="4541823" cy="684172"/>
      </dsp:txXfrm>
    </dsp:sp>
    <dsp:sp modelId="{A120DB58-F01E-40BB-8044-856293C66D45}">
      <dsp:nvSpPr>
        <dsp:cNvPr id="0" name=""/>
        <dsp:cNvSpPr/>
      </dsp:nvSpPr>
      <dsp:spPr>
        <a:xfrm>
          <a:off x="1443218" y="3679"/>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Education &amp; Outreach</a:t>
          </a:r>
        </a:p>
      </dsp:txBody>
      <dsp:txXfrm>
        <a:off x="1443218" y="3679"/>
        <a:ext cx="5104552" cy="684172"/>
      </dsp:txXfrm>
    </dsp:sp>
    <dsp:sp modelId="{EC5D9C0A-047B-4B72-A06F-D3201224AC2C}">
      <dsp:nvSpPr>
        <dsp:cNvPr id="0" name=""/>
        <dsp:cNvSpPr/>
      </dsp:nvSpPr>
      <dsp:spPr>
        <a:xfrm>
          <a:off x="1443218" y="858894"/>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Public Involvement &amp; Participation</a:t>
          </a:r>
        </a:p>
      </dsp:txBody>
      <dsp:txXfrm>
        <a:off x="1443218" y="858894"/>
        <a:ext cx="5104552" cy="684172"/>
      </dsp:txXfrm>
    </dsp:sp>
    <dsp:sp modelId="{3F4DD5FF-ADE0-4DF2-8386-E9A36F50683D}">
      <dsp:nvSpPr>
        <dsp:cNvPr id="0" name=""/>
        <dsp:cNvSpPr/>
      </dsp:nvSpPr>
      <dsp:spPr>
        <a:xfrm>
          <a:off x="1443218" y="171411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Illicit Discharge Detection &amp; Elimination (IDDE)</a:t>
          </a:r>
        </a:p>
      </dsp:txBody>
      <dsp:txXfrm>
        <a:off x="1443218" y="1714110"/>
        <a:ext cx="5104552" cy="684172"/>
      </dsp:txXfrm>
    </dsp:sp>
    <dsp:sp modelId="{290133C0-14A6-4149-B400-9045531EA50C}">
      <dsp:nvSpPr>
        <dsp:cNvPr id="0" name=""/>
        <dsp:cNvSpPr/>
      </dsp:nvSpPr>
      <dsp:spPr>
        <a:xfrm>
          <a:off x="1447796" y="2514598"/>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Construction Site Stormwater Controls/Regulations</a:t>
          </a:r>
        </a:p>
      </dsp:txBody>
      <dsp:txXfrm>
        <a:off x="1447796" y="2514598"/>
        <a:ext cx="5104552" cy="684172"/>
      </dsp:txXfrm>
    </dsp:sp>
    <dsp:sp modelId="{C88FFFEE-87E4-44AC-860A-F800F237DE9E}">
      <dsp:nvSpPr>
        <dsp:cNvPr id="0" name=""/>
        <dsp:cNvSpPr/>
      </dsp:nvSpPr>
      <dsp:spPr>
        <a:xfrm>
          <a:off x="1443218" y="3424540"/>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Post-Construction Site Stormwater Controls/Regulations</a:t>
          </a:r>
        </a:p>
      </dsp:txBody>
      <dsp:txXfrm>
        <a:off x="1443218" y="3424540"/>
        <a:ext cx="5104552" cy="684172"/>
      </dsp:txXfrm>
    </dsp:sp>
    <dsp:sp modelId="{59699F03-98DF-4FA6-A1C5-6C4A643B3549}">
      <dsp:nvSpPr>
        <dsp:cNvPr id="0" name=""/>
        <dsp:cNvSpPr/>
      </dsp:nvSpPr>
      <dsp:spPr>
        <a:xfrm>
          <a:off x="1443218" y="4279756"/>
          <a:ext cx="5104552" cy="68417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Good Housekeeping</a:t>
          </a:r>
        </a:p>
      </dsp:txBody>
      <dsp:txXfrm>
        <a:off x="1443218" y="4279756"/>
        <a:ext cx="5104552" cy="6841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3"/>
            <a:ext cx="3037840" cy="465059"/>
          </a:xfrm>
          <a:prstGeom prst="rect">
            <a:avLst/>
          </a:prstGeom>
          <a:noFill/>
          <a:ln w="9525">
            <a:noFill/>
            <a:miter lim="800000"/>
            <a:headEnd/>
            <a:tailEnd/>
          </a:ln>
          <a:effectLst/>
        </p:spPr>
        <p:txBody>
          <a:bodyPr vert="horz" wrap="square" lIns="91583" tIns="45791" rIns="91583" bIns="45791" numCol="1" anchor="t" anchorCtr="0" compatLnSpc="1">
            <a:prstTxWarp prst="textNoShape">
              <a:avLst/>
            </a:prstTxWarp>
          </a:bodyPr>
          <a:lstStyle>
            <a:lvl1pPr>
              <a:defRPr sz="1200"/>
            </a:lvl1pPr>
          </a:lstStyle>
          <a:p>
            <a:endParaRPr lang="en-US" dirty="0"/>
          </a:p>
        </p:txBody>
      </p:sp>
      <p:sp>
        <p:nvSpPr>
          <p:cNvPr id="252931" name="Rectangle 3"/>
          <p:cNvSpPr>
            <a:spLocks noGrp="1" noChangeArrowheads="1"/>
          </p:cNvSpPr>
          <p:nvPr>
            <p:ph type="dt" sz="quarter" idx="1"/>
          </p:nvPr>
        </p:nvSpPr>
        <p:spPr bwMode="auto">
          <a:xfrm>
            <a:off x="3970939" y="3"/>
            <a:ext cx="3037840" cy="465059"/>
          </a:xfrm>
          <a:prstGeom prst="rect">
            <a:avLst/>
          </a:prstGeom>
          <a:noFill/>
          <a:ln w="9525">
            <a:noFill/>
            <a:miter lim="800000"/>
            <a:headEnd/>
            <a:tailEnd/>
          </a:ln>
          <a:effectLst/>
        </p:spPr>
        <p:txBody>
          <a:bodyPr vert="horz" wrap="square" lIns="91583" tIns="45791" rIns="91583" bIns="45791" numCol="1" anchor="t" anchorCtr="0" compatLnSpc="1">
            <a:prstTxWarp prst="textNoShape">
              <a:avLst/>
            </a:prstTxWarp>
          </a:bodyPr>
          <a:lstStyle>
            <a:lvl1pPr algn="r">
              <a:defRPr sz="1200"/>
            </a:lvl1pPr>
          </a:lstStyle>
          <a:p>
            <a:endParaRPr lang="en-US" dirty="0"/>
          </a:p>
        </p:txBody>
      </p:sp>
      <p:sp>
        <p:nvSpPr>
          <p:cNvPr id="252932" name="Rectangle 4"/>
          <p:cNvSpPr>
            <a:spLocks noGrp="1" noChangeArrowheads="1"/>
          </p:cNvSpPr>
          <p:nvPr>
            <p:ph type="ftr" sz="quarter" idx="2"/>
          </p:nvPr>
        </p:nvSpPr>
        <p:spPr bwMode="auto">
          <a:xfrm>
            <a:off x="0" y="8829751"/>
            <a:ext cx="3037840" cy="465059"/>
          </a:xfrm>
          <a:prstGeom prst="rect">
            <a:avLst/>
          </a:prstGeom>
          <a:noFill/>
          <a:ln w="9525">
            <a:noFill/>
            <a:miter lim="800000"/>
            <a:headEnd/>
            <a:tailEnd/>
          </a:ln>
          <a:effectLst/>
        </p:spPr>
        <p:txBody>
          <a:bodyPr vert="horz" wrap="square" lIns="91583" tIns="45791" rIns="91583" bIns="45791" numCol="1" anchor="b" anchorCtr="0" compatLnSpc="1">
            <a:prstTxWarp prst="textNoShape">
              <a:avLst/>
            </a:prstTxWarp>
          </a:bodyPr>
          <a:lstStyle>
            <a:lvl1pPr>
              <a:defRPr sz="1200"/>
            </a:lvl1pPr>
          </a:lstStyle>
          <a:p>
            <a:endParaRPr lang="en-US" dirty="0"/>
          </a:p>
        </p:txBody>
      </p:sp>
      <p:sp>
        <p:nvSpPr>
          <p:cNvPr id="252933" name="Rectangle 5"/>
          <p:cNvSpPr>
            <a:spLocks noGrp="1" noChangeArrowheads="1"/>
          </p:cNvSpPr>
          <p:nvPr>
            <p:ph type="sldNum" sz="quarter" idx="3"/>
          </p:nvPr>
        </p:nvSpPr>
        <p:spPr bwMode="auto">
          <a:xfrm>
            <a:off x="3970939" y="8829751"/>
            <a:ext cx="3037840" cy="465059"/>
          </a:xfrm>
          <a:prstGeom prst="rect">
            <a:avLst/>
          </a:prstGeom>
          <a:noFill/>
          <a:ln w="9525">
            <a:noFill/>
            <a:miter lim="800000"/>
            <a:headEnd/>
            <a:tailEnd/>
          </a:ln>
          <a:effectLst/>
        </p:spPr>
        <p:txBody>
          <a:bodyPr vert="horz" wrap="square" lIns="91583" tIns="45791" rIns="91583" bIns="45791" numCol="1" anchor="b" anchorCtr="0" compatLnSpc="1">
            <a:prstTxWarp prst="textNoShape">
              <a:avLst/>
            </a:prstTxWarp>
          </a:bodyPr>
          <a:lstStyle>
            <a:lvl1pPr algn="r">
              <a:defRPr sz="1200"/>
            </a:lvl1pPr>
          </a:lstStyle>
          <a:p>
            <a:fld id="{41E2FD19-79AE-4082-8689-799D454CC723}" type="slidenum">
              <a:rPr lang="en-US"/>
              <a:pPr/>
              <a:t>‹#›</a:t>
            </a:fld>
            <a:endParaRPr lang="en-US" dirty="0"/>
          </a:p>
        </p:txBody>
      </p:sp>
    </p:spTree>
    <p:extLst>
      <p:ext uri="{BB962C8B-B14F-4D97-AF65-F5344CB8AC3E}">
        <p14:creationId xmlns:p14="http://schemas.microsoft.com/office/powerpoint/2010/main" val="3896046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3"/>
            <a:ext cx="3037840" cy="465059"/>
          </a:xfrm>
          <a:prstGeom prst="rect">
            <a:avLst/>
          </a:prstGeom>
          <a:noFill/>
          <a:ln w="9525">
            <a:noFill/>
            <a:miter lim="800000"/>
            <a:headEnd/>
            <a:tailEnd/>
          </a:ln>
          <a:effectLst/>
        </p:spPr>
        <p:txBody>
          <a:bodyPr vert="horz" wrap="square" lIns="91583" tIns="45791" rIns="91583" bIns="45791" numCol="1" anchor="t" anchorCtr="0" compatLnSpc="1">
            <a:prstTxWarp prst="textNoShape">
              <a:avLst/>
            </a:prstTxWarp>
          </a:bodyPr>
          <a:lstStyle>
            <a:lvl1pPr>
              <a:defRPr sz="1200"/>
            </a:lvl1pPr>
          </a:lstStyle>
          <a:p>
            <a:endParaRPr lang="en-US" dirty="0"/>
          </a:p>
        </p:txBody>
      </p:sp>
      <p:sp>
        <p:nvSpPr>
          <p:cNvPr id="21507" name="Rectangle 3"/>
          <p:cNvSpPr>
            <a:spLocks noGrp="1" noChangeArrowheads="1"/>
          </p:cNvSpPr>
          <p:nvPr>
            <p:ph type="dt" idx="1"/>
          </p:nvPr>
        </p:nvSpPr>
        <p:spPr bwMode="auto">
          <a:xfrm>
            <a:off x="3972561" y="3"/>
            <a:ext cx="3037840" cy="465059"/>
          </a:xfrm>
          <a:prstGeom prst="rect">
            <a:avLst/>
          </a:prstGeom>
          <a:noFill/>
          <a:ln w="9525">
            <a:noFill/>
            <a:miter lim="800000"/>
            <a:headEnd/>
            <a:tailEnd/>
          </a:ln>
          <a:effectLst/>
        </p:spPr>
        <p:txBody>
          <a:bodyPr vert="horz" wrap="square" lIns="91583" tIns="45791" rIns="91583" bIns="45791" numCol="1" anchor="t" anchorCtr="0" compatLnSpc="1">
            <a:prstTxWarp prst="textNoShape">
              <a:avLst/>
            </a:prstTxWarp>
          </a:bodyPr>
          <a:lstStyle>
            <a:lvl1pPr algn="r">
              <a:defRPr sz="1200"/>
            </a:lvl1pPr>
          </a:lstStyle>
          <a:p>
            <a:endParaRPr lang="en-US" dirty="0"/>
          </a:p>
        </p:txBody>
      </p:sp>
      <p:sp>
        <p:nvSpPr>
          <p:cNvPr id="21508"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934721" y="4416470"/>
            <a:ext cx="5140960" cy="4182345"/>
          </a:xfrm>
          <a:prstGeom prst="rect">
            <a:avLst/>
          </a:prstGeom>
          <a:noFill/>
          <a:ln w="9525">
            <a:noFill/>
            <a:miter lim="800000"/>
            <a:headEnd/>
            <a:tailEnd/>
          </a:ln>
          <a:effectLst/>
        </p:spPr>
        <p:txBody>
          <a:bodyPr vert="horz" wrap="square" lIns="91583" tIns="45791" rIns="91583" bIns="4579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343"/>
            <a:ext cx="3037840" cy="465059"/>
          </a:xfrm>
          <a:prstGeom prst="rect">
            <a:avLst/>
          </a:prstGeom>
          <a:noFill/>
          <a:ln w="9525">
            <a:noFill/>
            <a:miter lim="800000"/>
            <a:headEnd/>
            <a:tailEnd/>
          </a:ln>
          <a:effectLst/>
        </p:spPr>
        <p:txBody>
          <a:bodyPr vert="horz" wrap="square" lIns="91583" tIns="45791" rIns="91583" bIns="45791" numCol="1" anchor="b" anchorCtr="0" compatLnSpc="1">
            <a:prstTxWarp prst="textNoShape">
              <a:avLst/>
            </a:prstTxWarp>
          </a:bodyPr>
          <a:lstStyle>
            <a:lvl1pPr>
              <a:defRPr sz="1200"/>
            </a:lvl1pPr>
          </a:lstStyle>
          <a:p>
            <a:endParaRPr lang="en-US" dirty="0"/>
          </a:p>
        </p:txBody>
      </p:sp>
      <p:sp>
        <p:nvSpPr>
          <p:cNvPr id="21511" name="Rectangle 7"/>
          <p:cNvSpPr>
            <a:spLocks noGrp="1" noChangeArrowheads="1"/>
          </p:cNvSpPr>
          <p:nvPr>
            <p:ph type="sldNum" sz="quarter" idx="5"/>
          </p:nvPr>
        </p:nvSpPr>
        <p:spPr bwMode="auto">
          <a:xfrm>
            <a:off x="3972561" y="8831343"/>
            <a:ext cx="3037840" cy="465059"/>
          </a:xfrm>
          <a:prstGeom prst="rect">
            <a:avLst/>
          </a:prstGeom>
          <a:noFill/>
          <a:ln w="9525">
            <a:noFill/>
            <a:miter lim="800000"/>
            <a:headEnd/>
            <a:tailEnd/>
          </a:ln>
          <a:effectLst/>
        </p:spPr>
        <p:txBody>
          <a:bodyPr vert="horz" wrap="square" lIns="91583" tIns="45791" rIns="91583" bIns="45791" numCol="1" anchor="b" anchorCtr="0" compatLnSpc="1">
            <a:prstTxWarp prst="textNoShape">
              <a:avLst/>
            </a:prstTxWarp>
          </a:bodyPr>
          <a:lstStyle>
            <a:lvl1pPr algn="r">
              <a:defRPr sz="1200"/>
            </a:lvl1pPr>
          </a:lstStyle>
          <a:p>
            <a:fld id="{CF8D8A3F-AAAA-42DD-891C-4A9DF7F4D21F}" type="slidenum">
              <a:rPr lang="en-US"/>
              <a:pPr/>
              <a:t>‹#›</a:t>
            </a:fld>
            <a:endParaRPr lang="en-US" dirty="0"/>
          </a:p>
        </p:txBody>
      </p:sp>
    </p:spTree>
    <p:extLst>
      <p:ext uri="{BB962C8B-B14F-4D97-AF65-F5344CB8AC3E}">
        <p14:creationId xmlns:p14="http://schemas.microsoft.com/office/powerpoint/2010/main" val="8428810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10</a:t>
            </a:fld>
            <a:endParaRPr lang="en-US" dirty="0"/>
          </a:p>
        </p:txBody>
      </p:sp>
    </p:spTree>
    <p:extLst>
      <p:ext uri="{BB962C8B-B14F-4D97-AF65-F5344CB8AC3E}">
        <p14:creationId xmlns:p14="http://schemas.microsoft.com/office/powerpoint/2010/main" val="3051143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11</a:t>
            </a:fld>
            <a:endParaRPr lang="en-US" dirty="0"/>
          </a:p>
        </p:txBody>
      </p:sp>
    </p:spTree>
    <p:extLst>
      <p:ext uri="{BB962C8B-B14F-4D97-AF65-F5344CB8AC3E}">
        <p14:creationId xmlns:p14="http://schemas.microsoft.com/office/powerpoint/2010/main" val="171026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EPA at the end of 2024  released an updated draft permit for public comment. There’s a few weeks for public comment then EPA takes another 6-9 months to respond then another lag before it is finalized. So it will probably be at least another 2 years before it comes out. We cant say for certain, but our best guess is that the new permit will be more geared towards building stormwater improvements, disconnecting/reducing impervious area, and rewarding/encouraging additional maintenance like CB cleaning. </a:t>
            </a:r>
          </a:p>
        </p:txBody>
      </p:sp>
      <p:sp>
        <p:nvSpPr>
          <p:cNvPr id="4" name="Slide Number Placeholder 3"/>
          <p:cNvSpPr>
            <a:spLocks noGrp="1"/>
          </p:cNvSpPr>
          <p:nvPr>
            <p:ph type="sldNum" sz="quarter" idx="10"/>
          </p:nvPr>
        </p:nvSpPr>
        <p:spPr/>
        <p:txBody>
          <a:bodyPr/>
          <a:lstStyle/>
          <a:p>
            <a:fld id="{CF8D8A3F-AAAA-42DD-891C-4A9DF7F4D21F}" type="slidenum">
              <a:rPr lang="en-US" smtClean="0"/>
              <a:pPr/>
              <a:t>12</a:t>
            </a:fld>
            <a:endParaRPr lang="en-US" dirty="0"/>
          </a:p>
        </p:txBody>
      </p:sp>
    </p:spTree>
    <p:extLst>
      <p:ext uri="{BB962C8B-B14F-4D97-AF65-F5344CB8AC3E}">
        <p14:creationId xmlns:p14="http://schemas.microsoft.com/office/powerpoint/2010/main" val="3516657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13</a:t>
            </a:fld>
            <a:endParaRPr lang="en-US" dirty="0"/>
          </a:p>
        </p:txBody>
      </p:sp>
    </p:spTree>
    <p:extLst>
      <p:ext uri="{BB962C8B-B14F-4D97-AF65-F5344CB8AC3E}">
        <p14:creationId xmlns:p14="http://schemas.microsoft.com/office/powerpoint/2010/main" val="366490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Picking up pet waste, silt sacks in catch basins, phosphorous free fertilizers, low salt zones, erosions controls at construction site</a:t>
            </a:r>
          </a:p>
        </p:txBody>
      </p:sp>
      <p:sp>
        <p:nvSpPr>
          <p:cNvPr id="4" name="Slide Number Placeholder 3"/>
          <p:cNvSpPr>
            <a:spLocks noGrp="1"/>
          </p:cNvSpPr>
          <p:nvPr>
            <p:ph type="sldNum" sz="quarter" idx="10"/>
          </p:nvPr>
        </p:nvSpPr>
        <p:spPr/>
        <p:txBody>
          <a:bodyPr/>
          <a:lstStyle/>
          <a:p>
            <a:fld id="{CF8D8A3F-AAAA-42DD-891C-4A9DF7F4D21F}" type="slidenum">
              <a:rPr lang="en-US" smtClean="0"/>
              <a:pPr/>
              <a:t>14</a:t>
            </a:fld>
            <a:endParaRPr lang="en-US" dirty="0"/>
          </a:p>
        </p:txBody>
      </p:sp>
    </p:spTree>
    <p:extLst>
      <p:ext uri="{BB962C8B-B14F-4D97-AF65-F5344CB8AC3E}">
        <p14:creationId xmlns:p14="http://schemas.microsoft.com/office/powerpoint/2010/main" val="312199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Treating stormwater with vegetation rather than pavement. Stormwater will puddle on the pavement and eventually end up in our stormwater system. Compared to vegetation like swales, bioretention areas where the stormwater will soak into the ground</a:t>
            </a:r>
          </a:p>
          <a:p>
            <a:pPr marL="0" marR="0" lvl="0" indent="0">
              <a:lnSpc>
                <a:spcPct val="107000"/>
              </a:lnSpc>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F8D8A3F-AAAA-42DD-891C-4A9DF7F4D21F}" type="slidenum">
              <a:rPr lang="en-US" smtClean="0"/>
              <a:pPr/>
              <a:t>15</a:t>
            </a:fld>
            <a:endParaRPr lang="en-US" dirty="0"/>
          </a:p>
        </p:txBody>
      </p:sp>
    </p:spTree>
    <p:extLst>
      <p:ext uri="{BB962C8B-B14F-4D97-AF65-F5344CB8AC3E}">
        <p14:creationId xmlns:p14="http://schemas.microsoft.com/office/powerpoint/2010/main" val="385863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16</a:t>
            </a:fld>
            <a:endParaRPr lang="en-US" dirty="0"/>
          </a:p>
        </p:txBody>
      </p:sp>
    </p:spTree>
    <p:extLst>
      <p:ext uri="{BB962C8B-B14F-4D97-AF65-F5344CB8AC3E}">
        <p14:creationId xmlns:p14="http://schemas.microsoft.com/office/powerpoint/2010/main" val="90371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Concord has a stormwater webpage on the Town website with public education outreach flyers for a variety of topics </a:t>
            </a:r>
          </a:p>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17</a:t>
            </a:fld>
            <a:endParaRPr lang="en-US" dirty="0"/>
          </a:p>
        </p:txBody>
      </p:sp>
    </p:spTree>
    <p:extLst>
      <p:ext uri="{BB962C8B-B14F-4D97-AF65-F5344CB8AC3E}">
        <p14:creationId xmlns:p14="http://schemas.microsoft.com/office/powerpoint/2010/main" val="3399367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Concord has a stormwater webpage on the Town website </a:t>
            </a:r>
          </a:p>
        </p:txBody>
      </p:sp>
      <p:sp>
        <p:nvSpPr>
          <p:cNvPr id="4" name="Slide Number Placeholder 3"/>
          <p:cNvSpPr>
            <a:spLocks noGrp="1"/>
          </p:cNvSpPr>
          <p:nvPr>
            <p:ph type="sldNum" sz="quarter" idx="10"/>
          </p:nvPr>
        </p:nvSpPr>
        <p:spPr/>
        <p:txBody>
          <a:bodyPr/>
          <a:lstStyle/>
          <a:p>
            <a:fld id="{CF8D8A3F-AAAA-42DD-891C-4A9DF7F4D21F}" type="slidenum">
              <a:rPr lang="en-US" smtClean="0"/>
              <a:pPr/>
              <a:t>18</a:t>
            </a:fld>
            <a:endParaRPr lang="en-US" dirty="0"/>
          </a:p>
        </p:txBody>
      </p:sp>
    </p:spTree>
    <p:extLst>
      <p:ext uri="{BB962C8B-B14F-4D97-AF65-F5344CB8AC3E}">
        <p14:creationId xmlns:p14="http://schemas.microsoft.com/office/powerpoint/2010/main" val="180100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19</a:t>
            </a:fld>
            <a:endParaRPr lang="en-US" dirty="0"/>
          </a:p>
        </p:txBody>
      </p:sp>
    </p:spTree>
    <p:extLst>
      <p:ext uri="{BB962C8B-B14F-4D97-AF65-F5344CB8AC3E}">
        <p14:creationId xmlns:p14="http://schemas.microsoft.com/office/powerpoint/2010/main" val="90371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20</a:t>
            </a:fld>
            <a:endParaRPr lang="en-US" dirty="0"/>
          </a:p>
        </p:txBody>
      </p:sp>
    </p:spTree>
    <p:extLst>
      <p:ext uri="{BB962C8B-B14F-4D97-AF65-F5344CB8AC3E}">
        <p14:creationId xmlns:p14="http://schemas.microsoft.com/office/powerpoint/2010/main" val="3696070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21</a:t>
            </a:fld>
            <a:endParaRPr lang="en-US" dirty="0"/>
          </a:p>
        </p:txBody>
      </p:sp>
    </p:spTree>
    <p:extLst>
      <p:ext uri="{BB962C8B-B14F-4D97-AF65-F5344CB8AC3E}">
        <p14:creationId xmlns:p14="http://schemas.microsoft.com/office/powerpoint/2010/main" val="927096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22</a:t>
            </a:fld>
            <a:endParaRPr lang="en-US" dirty="0"/>
          </a:p>
        </p:txBody>
      </p:sp>
    </p:spTree>
    <p:extLst>
      <p:ext uri="{BB962C8B-B14F-4D97-AF65-F5344CB8AC3E}">
        <p14:creationId xmlns:p14="http://schemas.microsoft.com/office/powerpoint/2010/main" val="322915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23</a:t>
            </a:fld>
            <a:endParaRPr lang="en-US" dirty="0"/>
          </a:p>
        </p:txBody>
      </p:sp>
    </p:spTree>
    <p:extLst>
      <p:ext uri="{BB962C8B-B14F-4D97-AF65-F5344CB8AC3E}">
        <p14:creationId xmlns:p14="http://schemas.microsoft.com/office/powerpoint/2010/main" val="2893062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Dry weather screening was to be completed by the end of Year 3. If a pipe is flowing during dry weather a sample will be collected and it could tell us a lot about where the water is coming from. If there is low bacteria and its very cold its probably ground water. If the water is warmer and has higher bacteria, we would know that there is something more going on in the system. Other indicators are smell, or visual observations such as seeing toilet paper In a catch basin. </a:t>
            </a:r>
          </a:p>
          <a:p>
            <a:endParaRPr lang="en-US" dirty="0"/>
          </a:p>
          <a:p>
            <a:r>
              <a:rPr lang="en-US" dirty="0"/>
              <a:t>By the end of Year 10 (June 30, 2028) you will need to do wet weather sampling for outfalls but only for ones located in areas with sewer that have certain parameters like shared manholes, shared trenches, and a few other parameters. These are determined by doing a system vulnerability assessment (SVF) analysis which looks at sewer and drainage plans to identify those areas. </a:t>
            </a:r>
          </a:p>
        </p:txBody>
      </p:sp>
      <p:sp>
        <p:nvSpPr>
          <p:cNvPr id="4" name="Slide Number Placeholder 3"/>
          <p:cNvSpPr>
            <a:spLocks noGrp="1"/>
          </p:cNvSpPr>
          <p:nvPr>
            <p:ph type="sldNum" sz="quarter" idx="10"/>
          </p:nvPr>
        </p:nvSpPr>
        <p:spPr/>
        <p:txBody>
          <a:bodyPr/>
          <a:lstStyle/>
          <a:p>
            <a:fld id="{CF8D8A3F-AAAA-42DD-891C-4A9DF7F4D21F}" type="slidenum">
              <a:rPr lang="en-US" smtClean="0"/>
              <a:pPr/>
              <a:t>24</a:t>
            </a:fld>
            <a:endParaRPr lang="en-US" dirty="0"/>
          </a:p>
        </p:txBody>
      </p:sp>
    </p:spTree>
    <p:extLst>
      <p:ext uri="{BB962C8B-B14F-4D97-AF65-F5344CB8AC3E}">
        <p14:creationId xmlns:p14="http://schemas.microsoft.com/office/powerpoint/2010/main" val="325518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25</a:t>
            </a:fld>
            <a:endParaRPr lang="en-US" dirty="0"/>
          </a:p>
        </p:txBody>
      </p:sp>
    </p:spTree>
    <p:extLst>
      <p:ext uri="{BB962C8B-B14F-4D97-AF65-F5344CB8AC3E}">
        <p14:creationId xmlns:p14="http://schemas.microsoft.com/office/powerpoint/2010/main" val="1585305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26</a:t>
            </a:fld>
            <a:endParaRPr lang="en-US" dirty="0"/>
          </a:p>
        </p:txBody>
      </p:sp>
    </p:spTree>
    <p:extLst>
      <p:ext uri="{BB962C8B-B14F-4D97-AF65-F5344CB8AC3E}">
        <p14:creationId xmlns:p14="http://schemas.microsoft.com/office/powerpoint/2010/main" val="1385839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Flow, signs of illicit discharges</a:t>
            </a:r>
          </a:p>
        </p:txBody>
      </p:sp>
      <p:sp>
        <p:nvSpPr>
          <p:cNvPr id="4" name="Slide Number Placeholder 3"/>
          <p:cNvSpPr>
            <a:spLocks noGrp="1"/>
          </p:cNvSpPr>
          <p:nvPr>
            <p:ph type="sldNum" sz="quarter" idx="10"/>
          </p:nvPr>
        </p:nvSpPr>
        <p:spPr/>
        <p:txBody>
          <a:bodyPr/>
          <a:lstStyle/>
          <a:p>
            <a:fld id="{CF8D8A3F-AAAA-42DD-891C-4A9DF7F4D21F}" type="slidenum">
              <a:rPr lang="en-US" smtClean="0"/>
              <a:pPr/>
              <a:t>27</a:t>
            </a:fld>
            <a:endParaRPr lang="en-US" dirty="0"/>
          </a:p>
        </p:txBody>
      </p:sp>
    </p:spTree>
    <p:extLst>
      <p:ext uri="{BB962C8B-B14F-4D97-AF65-F5344CB8AC3E}">
        <p14:creationId xmlns:p14="http://schemas.microsoft.com/office/powerpoint/2010/main" val="398637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Condition of pipe</a:t>
            </a:r>
          </a:p>
        </p:txBody>
      </p:sp>
      <p:sp>
        <p:nvSpPr>
          <p:cNvPr id="4" name="Slide Number Placeholder 3"/>
          <p:cNvSpPr>
            <a:spLocks noGrp="1"/>
          </p:cNvSpPr>
          <p:nvPr>
            <p:ph type="sldNum" sz="quarter" idx="10"/>
          </p:nvPr>
        </p:nvSpPr>
        <p:spPr/>
        <p:txBody>
          <a:bodyPr/>
          <a:lstStyle/>
          <a:p>
            <a:fld id="{CF8D8A3F-AAAA-42DD-891C-4A9DF7F4D21F}" type="slidenum">
              <a:rPr lang="en-US" smtClean="0"/>
              <a:pPr/>
              <a:t>28</a:t>
            </a:fld>
            <a:endParaRPr lang="en-US" dirty="0"/>
          </a:p>
        </p:txBody>
      </p:sp>
    </p:spTree>
    <p:extLst>
      <p:ext uri="{BB962C8B-B14F-4D97-AF65-F5344CB8AC3E}">
        <p14:creationId xmlns:p14="http://schemas.microsoft.com/office/powerpoint/2010/main" val="3718934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CBs – what shouldn’t be there?</a:t>
            </a:r>
          </a:p>
        </p:txBody>
      </p:sp>
      <p:sp>
        <p:nvSpPr>
          <p:cNvPr id="4" name="Slide Number Placeholder 3"/>
          <p:cNvSpPr>
            <a:spLocks noGrp="1"/>
          </p:cNvSpPr>
          <p:nvPr>
            <p:ph type="sldNum" sz="quarter" idx="10"/>
          </p:nvPr>
        </p:nvSpPr>
        <p:spPr/>
        <p:txBody>
          <a:bodyPr/>
          <a:lstStyle/>
          <a:p>
            <a:fld id="{CF8D8A3F-AAAA-42DD-891C-4A9DF7F4D21F}" type="slidenum">
              <a:rPr lang="en-US" smtClean="0"/>
              <a:pPr/>
              <a:t>29</a:t>
            </a:fld>
            <a:endParaRPr lang="en-US" dirty="0"/>
          </a:p>
        </p:txBody>
      </p:sp>
    </p:spTree>
    <p:extLst>
      <p:ext uri="{BB962C8B-B14F-4D97-AF65-F5344CB8AC3E}">
        <p14:creationId xmlns:p14="http://schemas.microsoft.com/office/powerpoint/2010/main" val="34559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Cuyahoga River fire in 1969 – caused by oil and pollution of river by nearby factories. Led to the eventual passage of the Clean Water Act in 1972.</a:t>
            </a:r>
          </a:p>
        </p:txBody>
      </p:sp>
      <p:sp>
        <p:nvSpPr>
          <p:cNvPr id="4" name="Slide Number Placeholder 3"/>
          <p:cNvSpPr>
            <a:spLocks noGrp="1"/>
          </p:cNvSpPr>
          <p:nvPr>
            <p:ph type="sldNum" sz="quarter" idx="10"/>
          </p:nvPr>
        </p:nvSpPr>
        <p:spPr/>
        <p:txBody>
          <a:bodyPr/>
          <a:lstStyle/>
          <a:p>
            <a:fld id="{CF8D8A3F-AAAA-42DD-891C-4A9DF7F4D21F}" type="slidenum">
              <a:rPr lang="en-US" smtClean="0"/>
              <a:pPr/>
              <a:t>3</a:t>
            </a:fld>
            <a:endParaRPr lang="en-US" dirty="0"/>
          </a:p>
        </p:txBody>
      </p:sp>
    </p:spTree>
    <p:extLst>
      <p:ext uri="{BB962C8B-B14F-4D97-AF65-F5344CB8AC3E}">
        <p14:creationId xmlns:p14="http://schemas.microsoft.com/office/powerpoint/2010/main" val="4148020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00150" lvl="2" indent="-285750" fontAlgn="auto">
              <a:spcBef>
                <a:spcPct val="20000"/>
              </a:spcBef>
              <a:spcAft>
                <a:spcPts val="0"/>
              </a:spcAft>
              <a:buFont typeface="Arial" panose="020B0604020202020204" pitchFamily="34" charset="0"/>
              <a:buChar char="•"/>
            </a:pPr>
            <a:r>
              <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Clogged inlet to system</a:t>
            </a:r>
          </a:p>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30</a:t>
            </a:fld>
            <a:endParaRPr lang="en-US" dirty="0"/>
          </a:p>
        </p:txBody>
      </p:sp>
    </p:spTree>
    <p:extLst>
      <p:ext uri="{BB962C8B-B14F-4D97-AF65-F5344CB8AC3E}">
        <p14:creationId xmlns:p14="http://schemas.microsoft.com/office/powerpoint/2010/main" val="518514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00150" lvl="2" indent="-285750" fontAlgn="auto">
              <a:spcBef>
                <a:spcPct val="20000"/>
              </a:spcBef>
              <a:spcAft>
                <a:spcPts val="0"/>
              </a:spcAft>
              <a:buFont typeface="Arial" panose="020B0604020202020204" pitchFamily="34" charset="0"/>
              <a:buChar char="•"/>
            </a:pPr>
            <a:r>
              <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Signs of erosion; construction site runoff</a:t>
            </a:r>
          </a:p>
          <a:p>
            <a:pPr marL="1200150" lvl="2"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31</a:t>
            </a:fld>
            <a:endParaRPr lang="en-US" dirty="0"/>
          </a:p>
        </p:txBody>
      </p:sp>
    </p:spTree>
    <p:extLst>
      <p:ext uri="{BB962C8B-B14F-4D97-AF65-F5344CB8AC3E}">
        <p14:creationId xmlns:p14="http://schemas.microsoft.com/office/powerpoint/2010/main" val="253080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32</a:t>
            </a:fld>
            <a:endParaRPr lang="en-US" dirty="0"/>
          </a:p>
        </p:txBody>
      </p:sp>
    </p:spTree>
    <p:extLst>
      <p:ext uri="{BB962C8B-B14F-4D97-AF65-F5344CB8AC3E}">
        <p14:creationId xmlns:p14="http://schemas.microsoft.com/office/powerpoint/2010/main" val="4238374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Sandbagging, dye testing, CCTV, smoke testing</a:t>
            </a:r>
          </a:p>
          <a:p>
            <a:endParaRPr lang="en-US" dirty="0"/>
          </a:p>
          <a:p>
            <a:r>
              <a:rPr lang="en-US" dirty="0"/>
              <a:t>Groveland Ave example-CCTV</a:t>
            </a:r>
          </a:p>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33</a:t>
            </a:fld>
            <a:endParaRPr lang="en-US" dirty="0"/>
          </a:p>
        </p:txBody>
      </p:sp>
    </p:spTree>
    <p:extLst>
      <p:ext uri="{BB962C8B-B14F-4D97-AF65-F5344CB8AC3E}">
        <p14:creationId xmlns:p14="http://schemas.microsoft.com/office/powerpoint/2010/main" val="100963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34</a:t>
            </a:fld>
            <a:endParaRPr lang="en-US" dirty="0"/>
          </a:p>
        </p:txBody>
      </p:sp>
    </p:spTree>
    <p:extLst>
      <p:ext uri="{BB962C8B-B14F-4D97-AF65-F5344CB8AC3E}">
        <p14:creationId xmlns:p14="http://schemas.microsoft.com/office/powerpoint/2010/main" val="3220807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35</a:t>
            </a:fld>
            <a:endParaRPr lang="en-US" dirty="0"/>
          </a:p>
        </p:txBody>
      </p:sp>
    </p:spTree>
    <p:extLst>
      <p:ext uri="{BB962C8B-B14F-4D97-AF65-F5344CB8AC3E}">
        <p14:creationId xmlns:p14="http://schemas.microsoft.com/office/powerpoint/2010/main" val="3517218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4EA3-7EAE-34E4-67D4-4B4FB9093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D2512-12DE-3A53-1EDD-96CF9B88D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A660F-D8FC-D0FE-0BCC-13B05C3FE968}"/>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9C090B7-9A07-9387-993A-0E88FCBDBE69}"/>
              </a:ext>
            </a:extLst>
          </p:cNvPr>
          <p:cNvSpPr>
            <a:spLocks noGrp="1"/>
          </p:cNvSpPr>
          <p:nvPr>
            <p:ph type="sldNum" sz="quarter" idx="10"/>
          </p:nvPr>
        </p:nvSpPr>
        <p:spPr/>
        <p:txBody>
          <a:bodyPr/>
          <a:lstStyle/>
          <a:p>
            <a:fld id="{CF8D8A3F-AAAA-42DD-891C-4A9DF7F4D21F}" type="slidenum">
              <a:rPr lang="en-US" smtClean="0"/>
              <a:pPr/>
              <a:t>36</a:t>
            </a:fld>
            <a:endParaRPr lang="en-US" dirty="0"/>
          </a:p>
        </p:txBody>
      </p:sp>
    </p:spTree>
    <p:extLst>
      <p:ext uri="{BB962C8B-B14F-4D97-AF65-F5344CB8AC3E}">
        <p14:creationId xmlns:p14="http://schemas.microsoft.com/office/powerpoint/2010/main" val="685613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37</a:t>
            </a:fld>
            <a:endParaRPr lang="en-US" dirty="0"/>
          </a:p>
        </p:txBody>
      </p:sp>
    </p:spTree>
    <p:extLst>
      <p:ext uri="{BB962C8B-B14F-4D97-AF65-F5344CB8AC3E}">
        <p14:creationId xmlns:p14="http://schemas.microsoft.com/office/powerpoint/2010/main" val="1798439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TSS: Total suspended solids </a:t>
            </a:r>
          </a:p>
          <a:p>
            <a:r>
              <a:rPr lang="en-US" dirty="0"/>
              <a:t>TP: Total Phosphorous</a:t>
            </a:r>
          </a:p>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38</a:t>
            </a:fld>
            <a:endParaRPr lang="en-US" dirty="0"/>
          </a:p>
        </p:txBody>
      </p:sp>
    </p:spTree>
    <p:extLst>
      <p:ext uri="{BB962C8B-B14F-4D97-AF65-F5344CB8AC3E}">
        <p14:creationId xmlns:p14="http://schemas.microsoft.com/office/powerpoint/2010/main" val="2919530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39</a:t>
            </a:fld>
            <a:endParaRPr lang="en-US" dirty="0"/>
          </a:p>
        </p:txBody>
      </p:sp>
    </p:spTree>
    <p:extLst>
      <p:ext uri="{BB962C8B-B14F-4D97-AF65-F5344CB8AC3E}">
        <p14:creationId xmlns:p14="http://schemas.microsoft.com/office/powerpoint/2010/main" val="103400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Cuyahoga River fire in 1969 – caused by oil and pollution of river by nearby factories. Led to the eventual passage of the Clean Water Act in 1972. Mayor Carl Stokes</a:t>
            </a:r>
          </a:p>
        </p:txBody>
      </p:sp>
      <p:sp>
        <p:nvSpPr>
          <p:cNvPr id="4" name="Slide Number Placeholder 3"/>
          <p:cNvSpPr>
            <a:spLocks noGrp="1"/>
          </p:cNvSpPr>
          <p:nvPr>
            <p:ph type="sldNum" sz="quarter" idx="10"/>
          </p:nvPr>
        </p:nvSpPr>
        <p:spPr/>
        <p:txBody>
          <a:bodyPr/>
          <a:lstStyle/>
          <a:p>
            <a:fld id="{CF8D8A3F-AAAA-42DD-891C-4A9DF7F4D21F}" type="slidenum">
              <a:rPr lang="en-US" smtClean="0"/>
              <a:pPr/>
              <a:t>4</a:t>
            </a:fld>
            <a:endParaRPr lang="en-US" dirty="0"/>
          </a:p>
        </p:txBody>
      </p:sp>
    </p:spTree>
    <p:extLst>
      <p:ext uri="{BB962C8B-B14F-4D97-AF65-F5344CB8AC3E}">
        <p14:creationId xmlns:p14="http://schemas.microsoft.com/office/powerpoint/2010/main" val="3836271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40</a:t>
            </a:fld>
            <a:endParaRPr lang="en-US" dirty="0"/>
          </a:p>
        </p:txBody>
      </p:sp>
    </p:spTree>
    <p:extLst>
      <p:ext uri="{BB962C8B-B14F-4D97-AF65-F5344CB8AC3E}">
        <p14:creationId xmlns:p14="http://schemas.microsoft.com/office/powerpoint/2010/main" val="4048796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88DF-BEEF-372B-3A30-8C5928566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3C67B-4E5E-7B10-1647-52F264BE7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1F8A2-FD68-95FA-7105-263EE5425161}"/>
              </a:ext>
            </a:extLst>
          </p:cNvPr>
          <p:cNvSpPr>
            <a:spLocks noGrp="1"/>
          </p:cNvSpPr>
          <p:nvPr>
            <p:ph type="body" idx="1"/>
          </p:nvPr>
        </p:nvSpPr>
        <p:spPr/>
        <p:txBody>
          <a:bodyPr>
            <a:normAutofit/>
          </a:bodyPr>
          <a:lstStyle/>
          <a:p>
            <a:r>
              <a:rPr lang="en-US" dirty="0"/>
              <a:t>Concord Public Works Street Sweeping Program is part of their SWMP which is available on Concord’s stormwater page</a:t>
            </a:r>
          </a:p>
          <a:p>
            <a:endParaRPr lang="en-US" dirty="0"/>
          </a:p>
        </p:txBody>
      </p:sp>
      <p:sp>
        <p:nvSpPr>
          <p:cNvPr id="4" name="Slide Number Placeholder 3">
            <a:extLst>
              <a:ext uri="{FF2B5EF4-FFF2-40B4-BE49-F238E27FC236}">
                <a16:creationId xmlns:a16="http://schemas.microsoft.com/office/drawing/2014/main" id="{8735B336-66BC-36C7-FCF3-14AE2F9548BB}"/>
              </a:ext>
            </a:extLst>
          </p:cNvPr>
          <p:cNvSpPr>
            <a:spLocks noGrp="1"/>
          </p:cNvSpPr>
          <p:nvPr>
            <p:ph type="sldNum" sz="quarter" idx="10"/>
          </p:nvPr>
        </p:nvSpPr>
        <p:spPr/>
        <p:txBody>
          <a:bodyPr/>
          <a:lstStyle/>
          <a:p>
            <a:fld id="{CF8D8A3F-AAAA-42DD-891C-4A9DF7F4D21F}" type="slidenum">
              <a:rPr lang="en-US" smtClean="0"/>
              <a:pPr/>
              <a:t>41</a:t>
            </a:fld>
            <a:endParaRPr lang="en-US" dirty="0"/>
          </a:p>
        </p:txBody>
      </p:sp>
    </p:spTree>
    <p:extLst>
      <p:ext uri="{BB962C8B-B14F-4D97-AF65-F5344CB8AC3E}">
        <p14:creationId xmlns:p14="http://schemas.microsoft.com/office/powerpoint/2010/main" val="1253731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2F86B-1731-3C6B-BC56-C7866CF79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E6F02-49EA-C6E0-2D87-EBB4BE53A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E7313-57B8-9A46-8BA8-97FF2996AAC0}"/>
              </a:ext>
            </a:extLst>
          </p:cNvPr>
          <p:cNvSpPr>
            <a:spLocks noGrp="1"/>
          </p:cNvSpPr>
          <p:nvPr>
            <p:ph type="body" idx="1"/>
          </p:nvPr>
        </p:nvSpPr>
        <p:spPr/>
        <p:txBody>
          <a:bodyPr>
            <a:normAutofit/>
          </a:bodyPr>
          <a:lstStyle/>
          <a:p>
            <a:pPr marL="0" indent="0">
              <a:buFont typeface="Arial" panose="020B0604020202020204" pitchFamily="34" charset="0"/>
              <a:buNone/>
            </a:pPr>
            <a:r>
              <a:rPr lang="en-US" dirty="0"/>
              <a:t>25% of Concord’s CBs cleaned annually based on records from their stormwater webpage</a:t>
            </a:r>
          </a:p>
        </p:txBody>
      </p:sp>
      <p:sp>
        <p:nvSpPr>
          <p:cNvPr id="4" name="Slide Number Placeholder 3">
            <a:extLst>
              <a:ext uri="{FF2B5EF4-FFF2-40B4-BE49-F238E27FC236}">
                <a16:creationId xmlns:a16="http://schemas.microsoft.com/office/drawing/2014/main" id="{7CC72A46-F95E-3FF9-C983-373580B18549}"/>
              </a:ext>
            </a:extLst>
          </p:cNvPr>
          <p:cNvSpPr>
            <a:spLocks noGrp="1"/>
          </p:cNvSpPr>
          <p:nvPr>
            <p:ph type="sldNum" sz="quarter" idx="10"/>
          </p:nvPr>
        </p:nvSpPr>
        <p:spPr/>
        <p:txBody>
          <a:bodyPr/>
          <a:lstStyle/>
          <a:p>
            <a:fld id="{CF8D8A3F-AAAA-42DD-891C-4A9DF7F4D21F}" type="slidenum">
              <a:rPr lang="en-US" smtClean="0"/>
              <a:pPr/>
              <a:t>42</a:t>
            </a:fld>
            <a:endParaRPr lang="en-US" dirty="0"/>
          </a:p>
        </p:txBody>
      </p:sp>
    </p:spTree>
    <p:extLst>
      <p:ext uri="{BB962C8B-B14F-4D97-AF65-F5344CB8AC3E}">
        <p14:creationId xmlns:p14="http://schemas.microsoft.com/office/powerpoint/2010/main" val="1534590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5DEB87D-47B1-3E67-719E-59FFC03CF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A2C5E2-0B7B-4DAD-BE34-0848928D0D5B}" type="slidenum">
              <a:rPr lang="en-US" altLang="en-US"/>
              <a:pPr>
                <a:spcBef>
                  <a:spcPct val="0"/>
                </a:spcBef>
              </a:pPr>
              <a:t>43</a:t>
            </a:fld>
            <a:endParaRPr lang="en-US" altLang="en-US"/>
          </a:p>
        </p:txBody>
      </p:sp>
      <p:sp>
        <p:nvSpPr>
          <p:cNvPr id="96259" name="Rectangle 2">
            <a:extLst>
              <a:ext uri="{FF2B5EF4-FFF2-40B4-BE49-F238E27FC236}">
                <a16:creationId xmlns:a16="http://schemas.microsoft.com/office/drawing/2014/main" id="{8C9B98A0-52BC-E2EC-0D8F-217E771F52B5}"/>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55F972A9-5BC9-2977-280A-847C8AF546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E375CA2-1BF1-362D-3ED1-5C4E96C387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8E452E-EE5B-4ABE-A8CA-A00A33501502}" type="slidenum">
              <a:rPr lang="en-US" altLang="en-US"/>
              <a:pPr>
                <a:spcBef>
                  <a:spcPct val="0"/>
                </a:spcBef>
              </a:pPr>
              <a:t>44</a:t>
            </a:fld>
            <a:endParaRPr lang="en-US" altLang="en-US"/>
          </a:p>
        </p:txBody>
      </p:sp>
      <p:sp>
        <p:nvSpPr>
          <p:cNvPr id="122883" name="Rectangle 2">
            <a:extLst>
              <a:ext uri="{FF2B5EF4-FFF2-40B4-BE49-F238E27FC236}">
                <a16:creationId xmlns:a16="http://schemas.microsoft.com/office/drawing/2014/main" id="{5F9B8D1A-640F-0CEF-6808-D1C2BAF814A5}"/>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F500D95-F6E5-9905-4516-7799234C91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614A5F97-16FE-3AE2-653F-6554529260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484E87-EA18-4539-8D57-0A40DEF615AF}" type="slidenum">
              <a:rPr lang="en-US" altLang="en-US"/>
              <a:pPr>
                <a:spcBef>
                  <a:spcPct val="0"/>
                </a:spcBef>
              </a:pPr>
              <a:t>45</a:t>
            </a:fld>
            <a:endParaRPr lang="en-US" altLang="en-US"/>
          </a:p>
        </p:txBody>
      </p:sp>
      <p:sp>
        <p:nvSpPr>
          <p:cNvPr id="38915" name="Rectangle 2">
            <a:extLst>
              <a:ext uri="{FF2B5EF4-FFF2-40B4-BE49-F238E27FC236}">
                <a16:creationId xmlns:a16="http://schemas.microsoft.com/office/drawing/2014/main" id="{1D09E664-E1BB-0D72-E881-9F93294CAE5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1146528-38BB-8CF6-62FA-ACF0FD86B4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E534DFE-9C0F-C0C4-1F53-AB0A5F56D1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2E03CA-E1BC-4F45-91CC-994FF7768C4B}" type="slidenum">
              <a:rPr lang="en-US" altLang="en-US"/>
              <a:pPr>
                <a:spcBef>
                  <a:spcPct val="0"/>
                </a:spcBef>
              </a:pPr>
              <a:t>46</a:t>
            </a:fld>
            <a:endParaRPr lang="en-US" altLang="en-US"/>
          </a:p>
        </p:txBody>
      </p:sp>
      <p:sp>
        <p:nvSpPr>
          <p:cNvPr id="40963" name="Rectangle 2">
            <a:extLst>
              <a:ext uri="{FF2B5EF4-FFF2-40B4-BE49-F238E27FC236}">
                <a16:creationId xmlns:a16="http://schemas.microsoft.com/office/drawing/2014/main" id="{3EBADEC4-3C17-98E5-4CBC-4C4B602A2AE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6D67027E-D393-5263-DEA8-C98F8A3853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4C7DC39-AE5B-F06D-59A1-CF095EB92F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5E87A7-D82B-4DF4-A108-2891FECC140B}" type="slidenum">
              <a:rPr lang="en-US" altLang="en-US"/>
              <a:pPr>
                <a:spcBef>
                  <a:spcPct val="0"/>
                </a:spcBef>
              </a:pPr>
              <a:t>47</a:t>
            </a:fld>
            <a:endParaRPr lang="en-US" altLang="en-US"/>
          </a:p>
        </p:txBody>
      </p:sp>
      <p:sp>
        <p:nvSpPr>
          <p:cNvPr id="43011" name="Rectangle 2">
            <a:extLst>
              <a:ext uri="{FF2B5EF4-FFF2-40B4-BE49-F238E27FC236}">
                <a16:creationId xmlns:a16="http://schemas.microsoft.com/office/drawing/2014/main" id="{A855CF7F-AC41-6BFB-ADD5-816F21A0ED2F}"/>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888DAEB4-C369-7FD4-04BC-BBF9C7F6B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786CA78-56FC-FA33-6711-89E92DA45F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D24620-E067-4B2C-A237-0781519007A4}" type="slidenum">
              <a:rPr lang="en-US" altLang="en-US"/>
              <a:pPr>
                <a:spcBef>
                  <a:spcPct val="0"/>
                </a:spcBef>
              </a:pPr>
              <a:t>48</a:t>
            </a:fld>
            <a:endParaRPr lang="en-US" altLang="en-US"/>
          </a:p>
        </p:txBody>
      </p:sp>
      <p:sp>
        <p:nvSpPr>
          <p:cNvPr id="45059" name="Rectangle 2">
            <a:extLst>
              <a:ext uri="{FF2B5EF4-FFF2-40B4-BE49-F238E27FC236}">
                <a16:creationId xmlns:a16="http://schemas.microsoft.com/office/drawing/2014/main" id="{D4912D05-A050-E91C-5C5A-06CDBFBA0245}"/>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9E83A180-BCD2-C72A-FD13-30CB3A7753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A56F3A3-FB44-66AE-B475-7E5DF18B44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6D793F-5E25-4665-B9B7-54319C159CA9}" type="slidenum">
              <a:rPr lang="en-US" altLang="en-US"/>
              <a:pPr>
                <a:spcBef>
                  <a:spcPct val="0"/>
                </a:spcBef>
              </a:pPr>
              <a:t>49</a:t>
            </a:fld>
            <a:endParaRPr lang="en-US" altLang="en-US"/>
          </a:p>
        </p:txBody>
      </p:sp>
      <p:sp>
        <p:nvSpPr>
          <p:cNvPr id="47107" name="Rectangle 2">
            <a:extLst>
              <a:ext uri="{FF2B5EF4-FFF2-40B4-BE49-F238E27FC236}">
                <a16:creationId xmlns:a16="http://schemas.microsoft.com/office/drawing/2014/main" id="{979C777C-CCC8-22C0-45EA-534E7F46BBA6}"/>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B5AFF90-AD24-4F94-BCDD-7B9A11CDA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5</a:t>
            </a:fld>
            <a:endParaRPr lang="en-US" dirty="0"/>
          </a:p>
        </p:txBody>
      </p:sp>
    </p:spTree>
    <p:extLst>
      <p:ext uri="{BB962C8B-B14F-4D97-AF65-F5344CB8AC3E}">
        <p14:creationId xmlns:p14="http://schemas.microsoft.com/office/powerpoint/2010/main" val="2484881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27C8EC66-87F1-D2E4-BDE2-4C00806DA0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E7033C-0FEA-4C9C-A165-A3C1872DAAD8}" type="slidenum">
              <a:rPr lang="en-US" altLang="en-US"/>
              <a:pPr>
                <a:spcBef>
                  <a:spcPct val="0"/>
                </a:spcBef>
              </a:pPr>
              <a:t>50</a:t>
            </a:fld>
            <a:endParaRPr lang="en-US" altLang="en-US"/>
          </a:p>
        </p:txBody>
      </p:sp>
      <p:sp>
        <p:nvSpPr>
          <p:cNvPr id="49155" name="Rectangle 2">
            <a:extLst>
              <a:ext uri="{FF2B5EF4-FFF2-40B4-BE49-F238E27FC236}">
                <a16:creationId xmlns:a16="http://schemas.microsoft.com/office/drawing/2014/main" id="{A3FA2383-7729-A88F-5AA4-B63063C90D80}"/>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20E9A376-8E27-3F90-AF34-5F43C0524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AD203D2-C708-0557-DB23-F31EFFF8CA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A896FD-CA5D-4E40-976A-CD62A03BA517}" type="slidenum">
              <a:rPr lang="en-US" altLang="en-US"/>
              <a:pPr>
                <a:spcBef>
                  <a:spcPct val="0"/>
                </a:spcBef>
              </a:pPr>
              <a:t>51</a:t>
            </a:fld>
            <a:endParaRPr lang="en-US" altLang="en-US"/>
          </a:p>
        </p:txBody>
      </p:sp>
      <p:sp>
        <p:nvSpPr>
          <p:cNvPr id="51203" name="Rectangle 2">
            <a:extLst>
              <a:ext uri="{FF2B5EF4-FFF2-40B4-BE49-F238E27FC236}">
                <a16:creationId xmlns:a16="http://schemas.microsoft.com/office/drawing/2014/main" id="{6895B668-0BB9-ACCA-F472-6C4B3D04836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34EC5FC3-A2B3-A6CC-6D50-9304DFECC4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52</a:t>
            </a:fld>
            <a:endParaRPr lang="en-US" dirty="0"/>
          </a:p>
        </p:txBody>
      </p:sp>
    </p:spTree>
    <p:extLst>
      <p:ext uri="{BB962C8B-B14F-4D97-AF65-F5344CB8AC3E}">
        <p14:creationId xmlns:p14="http://schemas.microsoft.com/office/powerpoint/2010/main" val="3491370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53</a:t>
            </a:fld>
            <a:endParaRPr lang="en-US" dirty="0"/>
          </a:p>
        </p:txBody>
      </p:sp>
    </p:spTree>
    <p:extLst>
      <p:ext uri="{BB962C8B-B14F-4D97-AF65-F5344CB8AC3E}">
        <p14:creationId xmlns:p14="http://schemas.microsoft.com/office/powerpoint/2010/main" val="126510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6</a:t>
            </a:fld>
            <a:endParaRPr lang="en-US" dirty="0"/>
          </a:p>
        </p:txBody>
      </p:sp>
    </p:spTree>
    <p:extLst>
      <p:ext uri="{BB962C8B-B14F-4D97-AF65-F5344CB8AC3E}">
        <p14:creationId xmlns:p14="http://schemas.microsoft.com/office/powerpoint/2010/main" val="284487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Cuyahoga River fire in 1969 – caused by oil and pollution of river by nearby factories. Led to the eventual passage of the Clean Water Act in 1972. In the 1960s, there were no fish in the river. Today, there are more than 70 species of fish and in 2019, they were declared safe to eat. Named America’s River of the Year in 2019, an Ohio Scenic River, an American Heritage River, and an Ohio Water Trail which encourages recreational activity to return to the formerly hazardous river.</a:t>
            </a:r>
          </a:p>
        </p:txBody>
      </p:sp>
      <p:sp>
        <p:nvSpPr>
          <p:cNvPr id="4" name="Slide Number Placeholder 3"/>
          <p:cNvSpPr>
            <a:spLocks noGrp="1"/>
          </p:cNvSpPr>
          <p:nvPr>
            <p:ph type="sldNum" sz="quarter" idx="10"/>
          </p:nvPr>
        </p:nvSpPr>
        <p:spPr/>
        <p:txBody>
          <a:bodyPr/>
          <a:lstStyle/>
          <a:p>
            <a:fld id="{CF8D8A3F-AAAA-42DD-891C-4A9DF7F4D21F}" type="slidenum">
              <a:rPr lang="en-US" smtClean="0"/>
              <a:pPr/>
              <a:t>7</a:t>
            </a:fld>
            <a:endParaRPr lang="en-US" dirty="0"/>
          </a:p>
        </p:txBody>
      </p:sp>
    </p:spTree>
    <p:extLst>
      <p:ext uri="{BB962C8B-B14F-4D97-AF65-F5344CB8AC3E}">
        <p14:creationId xmlns:p14="http://schemas.microsoft.com/office/powerpoint/2010/main" val="91683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Massachusetts and New Hampshire receive on average 48 - 50 inches of precipitation/year. Where does that precipitation go?</a:t>
            </a:r>
          </a:p>
        </p:txBody>
      </p:sp>
      <p:sp>
        <p:nvSpPr>
          <p:cNvPr id="4" name="Slide Number Placeholder 3"/>
          <p:cNvSpPr>
            <a:spLocks noGrp="1"/>
          </p:cNvSpPr>
          <p:nvPr>
            <p:ph type="sldNum" sz="quarter" idx="10"/>
          </p:nvPr>
        </p:nvSpPr>
        <p:spPr/>
        <p:txBody>
          <a:bodyPr/>
          <a:lstStyle/>
          <a:p>
            <a:fld id="{CF8D8A3F-AAAA-42DD-891C-4A9DF7F4D21F}" type="slidenum">
              <a:rPr lang="en-US" smtClean="0"/>
              <a:pPr/>
              <a:t>8</a:t>
            </a:fld>
            <a:endParaRPr lang="en-US" dirty="0"/>
          </a:p>
        </p:txBody>
      </p:sp>
    </p:spTree>
    <p:extLst>
      <p:ext uri="{BB962C8B-B14F-4D97-AF65-F5344CB8AC3E}">
        <p14:creationId xmlns:p14="http://schemas.microsoft.com/office/powerpoint/2010/main" val="107287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D8A3F-AAAA-42DD-891C-4A9DF7F4D21F}" type="slidenum">
              <a:rPr lang="en-US" smtClean="0"/>
              <a:pPr/>
              <a:t>9</a:t>
            </a:fld>
            <a:endParaRPr lang="en-US" dirty="0"/>
          </a:p>
        </p:txBody>
      </p:sp>
    </p:spTree>
    <p:extLst>
      <p:ext uri="{BB962C8B-B14F-4D97-AF65-F5344CB8AC3E}">
        <p14:creationId xmlns:p14="http://schemas.microsoft.com/office/powerpoint/2010/main" val="278584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E32A6CD-A30F-46D2-9638-1F86FE30714C}"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D4CE7BC-8518-4A7D-A514-BEAE0B3C9AF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FB54F40-171E-4FCC-854E-4913E444F698}"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D502043-1902-4F97-A584-524A6BEA94F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62E380-FD07-44FA-86C3-EE20D7027F2A}"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E25B322-FA5F-40D8-825F-BD06AAA155F4}"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A8AEE4B-3C71-459B-B73C-C211CE252FCA}"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347D1D7-FE38-494A-A0E0-968EED78515C}"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D740273-F7A4-480B-885A-2397CEA22109}"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BE78CDC-B572-4D99-AD0D-0CB1E5A4B37D}"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E32A6CD-A30F-46D2-9638-1F86FE30714C}" type="slidenum">
              <a:rPr lang="en-US" smtClean="0"/>
              <a:pPr/>
              <a:t>‹#›</a:t>
            </a:fld>
            <a:endParaRPr lang="en-US" dirty="0"/>
          </a:p>
        </p:txBody>
      </p:sp>
    </p:spTree>
    <p:extLst>
      <p:ext uri="{BB962C8B-B14F-4D97-AF65-F5344CB8AC3E}">
        <p14:creationId xmlns:p14="http://schemas.microsoft.com/office/powerpoint/2010/main" val="95416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CFA40A7-9BE1-43E2-AA9A-46A2D3C25A96}"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CFA40A7-9BE1-43E2-AA9A-46A2D3C25A96}" type="slidenum">
              <a:rPr lang="en-US" smtClean="0"/>
              <a:pPr/>
              <a:t>‹#›</a:t>
            </a:fld>
            <a:endParaRPr lang="en-US" dirty="0"/>
          </a:p>
        </p:txBody>
      </p:sp>
    </p:spTree>
    <p:extLst>
      <p:ext uri="{BB962C8B-B14F-4D97-AF65-F5344CB8AC3E}">
        <p14:creationId xmlns:p14="http://schemas.microsoft.com/office/powerpoint/2010/main" val="192919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7AE0E9-DAEC-4BDD-BD84-AF0D94F2B3F6}" type="slidenum">
              <a:rPr lang="en-US" smtClean="0"/>
              <a:pPr/>
              <a:t>‹#›</a:t>
            </a:fld>
            <a:endParaRPr lang="en-US" dirty="0"/>
          </a:p>
        </p:txBody>
      </p:sp>
    </p:spTree>
    <p:extLst>
      <p:ext uri="{BB962C8B-B14F-4D97-AF65-F5344CB8AC3E}">
        <p14:creationId xmlns:p14="http://schemas.microsoft.com/office/powerpoint/2010/main" val="2146755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22613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DC95593C-FA9C-43A6-8DF5-70AE5E3D47B0}" type="slidenum">
              <a:rPr lang="en-US" smtClean="0"/>
              <a:pPr/>
              <a:t>‹#›</a:t>
            </a:fld>
            <a:endParaRPr lang="en-US" dirty="0"/>
          </a:p>
        </p:txBody>
      </p:sp>
    </p:spTree>
    <p:extLst>
      <p:ext uri="{BB962C8B-B14F-4D97-AF65-F5344CB8AC3E}">
        <p14:creationId xmlns:p14="http://schemas.microsoft.com/office/powerpoint/2010/main" val="1094061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7F788E9E-11D1-4689-8DD7-08E27870AA15}" type="slidenum">
              <a:rPr lang="en-US" smtClean="0"/>
              <a:pPr/>
              <a:t>‹#›</a:t>
            </a:fld>
            <a:endParaRPr lang="en-US" dirty="0"/>
          </a:p>
        </p:txBody>
      </p:sp>
    </p:spTree>
    <p:extLst>
      <p:ext uri="{BB962C8B-B14F-4D97-AF65-F5344CB8AC3E}">
        <p14:creationId xmlns:p14="http://schemas.microsoft.com/office/powerpoint/2010/main" val="2092069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1A7B8166-5450-4080-98D9-5B5F181E985F}" type="slidenum">
              <a:rPr lang="en-US" smtClean="0"/>
              <a:pPr/>
              <a:t>‹#›</a:t>
            </a:fld>
            <a:endParaRPr lang="en-US" dirty="0"/>
          </a:p>
        </p:txBody>
      </p:sp>
    </p:spTree>
    <p:extLst>
      <p:ext uri="{BB962C8B-B14F-4D97-AF65-F5344CB8AC3E}">
        <p14:creationId xmlns:p14="http://schemas.microsoft.com/office/powerpoint/2010/main" val="2815633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6CF2C8E-4450-4CEF-BBC8-3620514D4DC8}" type="slidenum">
              <a:rPr lang="en-US" smtClean="0"/>
              <a:pPr/>
              <a:t>‹#›</a:t>
            </a:fld>
            <a:endParaRPr lang="en-US" dirty="0"/>
          </a:p>
        </p:txBody>
      </p:sp>
    </p:spTree>
    <p:extLst>
      <p:ext uri="{BB962C8B-B14F-4D97-AF65-F5344CB8AC3E}">
        <p14:creationId xmlns:p14="http://schemas.microsoft.com/office/powerpoint/2010/main" val="1720644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1048744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D4CE7BC-8518-4A7D-A514-BEAE0B3C9AFD}" type="slidenum">
              <a:rPr lang="en-US" smtClean="0"/>
              <a:pPr/>
              <a:t>‹#›</a:t>
            </a:fld>
            <a:endParaRPr lang="en-US" dirty="0"/>
          </a:p>
        </p:txBody>
      </p:sp>
    </p:spTree>
    <p:extLst>
      <p:ext uri="{BB962C8B-B14F-4D97-AF65-F5344CB8AC3E}">
        <p14:creationId xmlns:p14="http://schemas.microsoft.com/office/powerpoint/2010/main" val="2922724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FB54F40-171E-4FCC-854E-4913E444F698}" type="slidenum">
              <a:rPr lang="en-US" smtClean="0"/>
              <a:pPr/>
              <a:t>‹#›</a:t>
            </a:fld>
            <a:endParaRPr lang="en-US" dirty="0"/>
          </a:p>
        </p:txBody>
      </p:sp>
    </p:spTree>
    <p:extLst>
      <p:ext uri="{BB962C8B-B14F-4D97-AF65-F5344CB8AC3E}">
        <p14:creationId xmlns:p14="http://schemas.microsoft.com/office/powerpoint/2010/main" val="153535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7AE0E9-DAEC-4BDD-BD84-AF0D94F2B3F6}"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3071003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3611746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2076846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641527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35090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r>
              <a:rPr lang="en-US"/>
              <a:t>Click icon to add table</a:t>
            </a:r>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2841707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2975172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2A6CD-A30F-46D2-9638-1F86FE30714C}" type="slidenum">
              <a:rPr lang="en-US" smtClean="0"/>
              <a:pPr/>
              <a:t>‹#›</a:t>
            </a:fld>
            <a:endParaRPr lang="en-US" dirty="0"/>
          </a:p>
        </p:txBody>
      </p:sp>
    </p:spTree>
    <p:extLst>
      <p:ext uri="{BB962C8B-B14F-4D97-AF65-F5344CB8AC3E}">
        <p14:creationId xmlns:p14="http://schemas.microsoft.com/office/powerpoint/2010/main" val="3992122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FA40A7-9BE1-43E2-AA9A-46A2D3C25A96}" type="slidenum">
              <a:rPr lang="en-US" smtClean="0"/>
              <a:pPr/>
              <a:t>‹#›</a:t>
            </a:fld>
            <a:endParaRPr lang="en-US" dirty="0"/>
          </a:p>
        </p:txBody>
      </p:sp>
    </p:spTree>
    <p:extLst>
      <p:ext uri="{BB962C8B-B14F-4D97-AF65-F5344CB8AC3E}">
        <p14:creationId xmlns:p14="http://schemas.microsoft.com/office/powerpoint/2010/main" val="4161099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7AE0E9-DAEC-4BDD-BD84-AF0D94F2B3F6}" type="slidenum">
              <a:rPr lang="en-US" smtClean="0"/>
              <a:pPr/>
              <a:t>‹#›</a:t>
            </a:fld>
            <a:endParaRPr lang="en-US" dirty="0"/>
          </a:p>
        </p:txBody>
      </p:sp>
    </p:spTree>
    <p:extLst>
      <p:ext uri="{BB962C8B-B14F-4D97-AF65-F5344CB8AC3E}">
        <p14:creationId xmlns:p14="http://schemas.microsoft.com/office/powerpoint/2010/main" val="339089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C784739-D336-4289-AD42-765BC2047088}"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784739-D336-4289-AD42-765BC2047088}" type="slidenum">
              <a:rPr lang="en-US" smtClean="0"/>
              <a:pPr/>
              <a:t>‹#›</a:t>
            </a:fld>
            <a:endParaRPr lang="en-US" dirty="0"/>
          </a:p>
        </p:txBody>
      </p:sp>
    </p:spTree>
    <p:extLst>
      <p:ext uri="{BB962C8B-B14F-4D97-AF65-F5344CB8AC3E}">
        <p14:creationId xmlns:p14="http://schemas.microsoft.com/office/powerpoint/2010/main" val="2077558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95593C-FA9C-43A6-8DF5-70AE5E3D47B0}" type="slidenum">
              <a:rPr lang="en-US" smtClean="0"/>
              <a:pPr/>
              <a:t>‹#›</a:t>
            </a:fld>
            <a:endParaRPr lang="en-US" dirty="0"/>
          </a:p>
        </p:txBody>
      </p:sp>
    </p:spTree>
    <p:extLst>
      <p:ext uri="{BB962C8B-B14F-4D97-AF65-F5344CB8AC3E}">
        <p14:creationId xmlns:p14="http://schemas.microsoft.com/office/powerpoint/2010/main" val="1421444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788E9E-11D1-4689-8DD7-08E27870AA15}" type="slidenum">
              <a:rPr lang="en-US" smtClean="0"/>
              <a:pPr/>
              <a:t>‹#›</a:t>
            </a:fld>
            <a:endParaRPr lang="en-US" dirty="0"/>
          </a:p>
        </p:txBody>
      </p:sp>
    </p:spTree>
    <p:extLst>
      <p:ext uri="{BB962C8B-B14F-4D97-AF65-F5344CB8AC3E}">
        <p14:creationId xmlns:p14="http://schemas.microsoft.com/office/powerpoint/2010/main" val="1320541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7B8166-5450-4080-98D9-5B5F181E985F}" type="slidenum">
              <a:rPr lang="en-US" smtClean="0"/>
              <a:pPr/>
              <a:t>‹#›</a:t>
            </a:fld>
            <a:endParaRPr lang="en-US" dirty="0"/>
          </a:p>
        </p:txBody>
      </p:sp>
    </p:spTree>
    <p:extLst>
      <p:ext uri="{BB962C8B-B14F-4D97-AF65-F5344CB8AC3E}">
        <p14:creationId xmlns:p14="http://schemas.microsoft.com/office/powerpoint/2010/main" val="1909984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CF2C8E-4450-4CEF-BBC8-3620514D4DC8}" type="slidenum">
              <a:rPr lang="en-US" smtClean="0"/>
              <a:pPr/>
              <a:t>‹#›</a:t>
            </a:fld>
            <a:endParaRPr lang="en-US" dirty="0"/>
          </a:p>
        </p:txBody>
      </p:sp>
    </p:spTree>
    <p:extLst>
      <p:ext uri="{BB962C8B-B14F-4D97-AF65-F5344CB8AC3E}">
        <p14:creationId xmlns:p14="http://schemas.microsoft.com/office/powerpoint/2010/main" val="2340719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475FE-D96B-4360-8089-6EC4CA0371A1}" type="slidenum">
              <a:rPr lang="en-US" smtClean="0"/>
              <a:pPr/>
              <a:t>‹#›</a:t>
            </a:fld>
            <a:endParaRPr lang="en-US" dirty="0"/>
          </a:p>
        </p:txBody>
      </p:sp>
    </p:spTree>
    <p:extLst>
      <p:ext uri="{BB962C8B-B14F-4D97-AF65-F5344CB8AC3E}">
        <p14:creationId xmlns:p14="http://schemas.microsoft.com/office/powerpoint/2010/main" val="1828879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4CE7BC-8518-4A7D-A514-BEAE0B3C9AFD}" type="slidenum">
              <a:rPr lang="en-US" smtClean="0"/>
              <a:pPr/>
              <a:t>‹#›</a:t>
            </a:fld>
            <a:endParaRPr lang="en-US" dirty="0"/>
          </a:p>
        </p:txBody>
      </p:sp>
    </p:spTree>
    <p:extLst>
      <p:ext uri="{BB962C8B-B14F-4D97-AF65-F5344CB8AC3E}">
        <p14:creationId xmlns:p14="http://schemas.microsoft.com/office/powerpoint/2010/main" val="779590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4F40-171E-4FCC-854E-4913E444F698}" type="slidenum">
              <a:rPr lang="en-US" smtClean="0"/>
              <a:pPr/>
              <a:t>‹#›</a:t>
            </a:fld>
            <a:endParaRPr lang="en-US" dirty="0"/>
          </a:p>
        </p:txBody>
      </p:sp>
    </p:spTree>
    <p:extLst>
      <p:ext uri="{BB962C8B-B14F-4D97-AF65-F5344CB8AC3E}">
        <p14:creationId xmlns:p14="http://schemas.microsoft.com/office/powerpoint/2010/main" val="2120194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DC95593C-FA9C-43A6-8DF5-70AE5E3D47B0}"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7F788E9E-11D1-4689-8DD7-08E27870AA1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1A7B8166-5450-4080-98D9-5B5F181E985F}"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6CF2C8E-4450-4CEF-BBC8-3620514D4DC8}"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FB1475FE-D96B-4360-8089-6EC4CA0371A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F655844-7BF1-466D-B243-60272C281B1A}"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FFFF"/>
            </a:gs>
            <a:gs pos="100000">
              <a:srgbClr val="9BC3FE"/>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284076560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FFFF"/>
            </a:gs>
            <a:gs pos="100000">
              <a:srgbClr val="9BC3FE"/>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55844-7BF1-466D-B243-60272C281B1A}" type="slidenum">
              <a:rPr lang="en-US" smtClean="0"/>
              <a:pPr/>
              <a:t>‹#›</a:t>
            </a:fld>
            <a:endParaRPr lang="en-US" dirty="0"/>
          </a:p>
        </p:txBody>
      </p:sp>
    </p:spTree>
    <p:extLst>
      <p:ext uri="{BB962C8B-B14F-4D97-AF65-F5344CB8AC3E}">
        <p14:creationId xmlns:p14="http://schemas.microsoft.com/office/powerpoint/2010/main" val="12269605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2.jpeg"/><Relationship Id="rId9" Type="http://schemas.openxmlformats.org/officeDocument/2006/relationships/image" Target="../media/image18.jpeg"/><Relationship Id="rId1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25.jpe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19.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4.xml"/><Relationship Id="rId7" Type="http://schemas.openxmlformats.org/officeDocument/2006/relationships/image" Target="../media/image29.jpeg"/><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jpeg"/><Relationship Id="rId2" Type="http://schemas.openxmlformats.org/officeDocument/2006/relationships/slideLayout" Target="../slideLayouts/slideLayout19.xml"/><Relationship Id="rId1" Type="http://schemas.openxmlformats.org/officeDocument/2006/relationships/tags" Target="../tags/tag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1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9.xml"/><Relationship Id="rId7" Type="http://schemas.openxmlformats.org/officeDocument/2006/relationships/diagramColors" Target="../diagrams/colors3.xml"/><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5.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26.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2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4.jpeg"/><Relationship Id="rId2" Type="http://schemas.openxmlformats.org/officeDocument/2006/relationships/slideLayout" Target="../slideLayouts/slideLayout19.xml"/><Relationship Id="rId1" Type="http://schemas.openxmlformats.org/officeDocument/2006/relationships/tags" Target="../tags/tag2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8.jpeg"/><Relationship Id="rId2" Type="http://schemas.openxmlformats.org/officeDocument/2006/relationships/slideLayout" Target="../slideLayouts/slideLayout19.xml"/><Relationship Id="rId1" Type="http://schemas.openxmlformats.org/officeDocument/2006/relationships/tags" Target="../tags/tag2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3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3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ags" Target="../tags/tag32.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70.jpeg"/><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9.xml"/><Relationship Id="rId1" Type="http://schemas.openxmlformats.org/officeDocument/2006/relationships/tags" Target="../tags/tag34.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9.xml"/><Relationship Id="rId1" Type="http://schemas.openxmlformats.org/officeDocument/2006/relationships/tags" Target="../tags/tag35.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6.xml"/><Relationship Id="rId7" Type="http://schemas.openxmlformats.org/officeDocument/2006/relationships/diagramColors" Target="../diagrams/colors4.xml"/><Relationship Id="rId2" Type="http://schemas.openxmlformats.org/officeDocument/2006/relationships/slideLayout" Target="../slideLayouts/slideLayout19.xml"/><Relationship Id="rId1" Type="http://schemas.openxmlformats.org/officeDocument/2006/relationships/tags" Target="../tags/tag3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xml"/><Relationship Id="rId1" Type="http://schemas.openxmlformats.org/officeDocument/2006/relationships/tags" Target="../tags/tag37.xml"/><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38.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9.xml"/><Relationship Id="rId7" Type="http://schemas.openxmlformats.org/officeDocument/2006/relationships/diagramColors" Target="../diagrams/colors5.xml"/><Relationship Id="rId2" Type="http://schemas.openxmlformats.org/officeDocument/2006/relationships/slideLayout" Target="../slideLayouts/slideLayout19.xml"/><Relationship Id="rId1" Type="http://schemas.openxmlformats.org/officeDocument/2006/relationships/tags" Target="../tags/tag3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40.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41.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42.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32.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9.xml"/><Relationship Id="rId1" Type="http://schemas.openxmlformats.org/officeDocument/2006/relationships/tags" Target="../tags/tag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tags" Target="../tags/tag44.xml"/><Relationship Id="rId5" Type="http://schemas.openxmlformats.org/officeDocument/2006/relationships/image" Target="../media/image95.jpeg"/><Relationship Id="rId4" Type="http://schemas.openxmlformats.org/officeDocument/2006/relationships/image" Target="../media/image94.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11.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9.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641376"/>
            <a:ext cx="8205280" cy="1873224"/>
          </a:xfrm>
        </p:spPr>
        <p:txBody>
          <a:bodyPr>
            <a:normAutofit/>
          </a:bodyPr>
          <a:lstStyle/>
          <a:p>
            <a:pPr algn="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IDDE Training</a:t>
            </a:r>
            <a:endParaRPr lang="en-US" sz="3200" b="1" noProof="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801720" y="2207571"/>
            <a:ext cx="7239000" cy="1873224"/>
          </a:xfrm>
        </p:spPr>
        <p:txBody>
          <a:bodyPr>
            <a:noAutofit/>
          </a:bodyPr>
          <a:lstStyle/>
          <a:p>
            <a:pPr algn="l"/>
            <a:r>
              <a:rPr lang="en-US" sz="2800" b="1" dirty="0">
                <a:solidFill>
                  <a:schemeClr val="tx2">
                    <a:lumMod val="50000"/>
                  </a:schemeClr>
                </a:solidFill>
                <a:latin typeface="Arial" panose="020B0604020202020204" pitchFamily="34" charset="0"/>
                <a:cs typeface="Arial" panose="020B0604020202020204" pitchFamily="34" charset="0"/>
              </a:rPr>
              <a:t>May 13, 2025</a:t>
            </a:r>
            <a:endParaRPr lang="en-US" sz="2800" b="1" dirty="0">
              <a:solidFill>
                <a:schemeClr val="bg1"/>
              </a:solidFill>
              <a:latin typeface="Arial" panose="020B0604020202020204" pitchFamily="34" charset="0"/>
              <a:cs typeface="Arial" panose="020B0604020202020204" pitchFamily="34" charset="0"/>
            </a:endParaRPr>
          </a:p>
          <a:p>
            <a:pPr algn="l"/>
            <a:r>
              <a:rPr lang="en-US" sz="2400" dirty="0">
                <a:solidFill>
                  <a:schemeClr val="tx2">
                    <a:lumMod val="75000"/>
                  </a:schemeClr>
                </a:solidFill>
                <a:latin typeface="Arial" panose="020B0604020202020204" pitchFamily="34" charset="0"/>
                <a:cs typeface="Arial" panose="020B0604020202020204" pitchFamily="34" charset="0"/>
              </a:rPr>
              <a:t>Town of Concord, MA</a:t>
            </a:r>
          </a:p>
          <a:p>
            <a:pPr algn="l"/>
            <a:r>
              <a:rPr lang="en-US" sz="2400" dirty="0">
                <a:solidFill>
                  <a:schemeClr val="tx2">
                    <a:lumMod val="75000"/>
                  </a:schemeClr>
                </a:solidFill>
                <a:latin typeface="Arial" panose="020B0604020202020204" pitchFamily="34" charset="0"/>
                <a:cs typeface="Arial" panose="020B0604020202020204" pitchFamily="34" charset="0"/>
              </a:rPr>
              <a:t>141 Keyes Road</a:t>
            </a:r>
          </a:p>
          <a:p>
            <a:pPr algn="l"/>
            <a:r>
              <a:rPr lang="en-US" sz="2400" dirty="0">
                <a:solidFill>
                  <a:schemeClr val="tx2">
                    <a:lumMod val="75000"/>
                  </a:schemeClr>
                </a:solidFill>
                <a:latin typeface="Arial" panose="020B0604020202020204" pitchFamily="34" charset="0"/>
                <a:cs typeface="Arial" panose="020B0604020202020204" pitchFamily="34" charset="0"/>
              </a:rPr>
              <a:t>Concord, MA</a:t>
            </a:r>
          </a:p>
          <a:p>
            <a:pPr algn="l"/>
            <a:endParaRPr lang="en-US" sz="2400" dirty="0">
              <a:solidFill>
                <a:schemeClr val="tx2">
                  <a:lumMod val="75000"/>
                </a:schemeClr>
              </a:solidFill>
              <a:latin typeface="Arial" panose="020B0604020202020204" pitchFamily="34" charset="0"/>
              <a:cs typeface="Arial" panose="020B0604020202020204" pitchFamily="34" charset="0"/>
            </a:endParaRPr>
          </a:p>
        </p:txBody>
      </p:sp>
      <p:sp>
        <p:nvSpPr>
          <p:cNvPr id="8" name="Rectangle 16">
            <a:extLst>
              <a:ext uri="{FF2B5EF4-FFF2-40B4-BE49-F238E27FC236}">
                <a16:creationId xmlns:a16="http://schemas.microsoft.com/office/drawing/2014/main" id="{6C230C46-03AD-4D6C-BD76-4ADC05C14C0B}"/>
              </a:ext>
            </a:extLst>
          </p:cNvPr>
          <p:cNvSpPr>
            <a:spLocks noChangeArrowheads="1"/>
          </p:cNvSpPr>
          <p:nvPr/>
        </p:nvSpPr>
        <p:spPr bwMode="auto">
          <a:xfrm>
            <a:off x="276225" y="190500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2" name="Subtitle 4">
            <a:extLst>
              <a:ext uri="{FF2B5EF4-FFF2-40B4-BE49-F238E27FC236}">
                <a16:creationId xmlns:a16="http://schemas.microsoft.com/office/drawing/2014/main" id="{DEC8D76A-10FE-520D-4756-79AF089E3E2B}"/>
              </a:ext>
            </a:extLst>
          </p:cNvPr>
          <p:cNvSpPr txBox="1">
            <a:spLocks/>
          </p:cNvSpPr>
          <p:nvPr/>
        </p:nvSpPr>
        <p:spPr>
          <a:xfrm>
            <a:off x="5915579" y="4495800"/>
            <a:ext cx="3175343" cy="15771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pPr>
            <a:r>
              <a:rPr lang="en-US" sz="1800" b="1" dirty="0">
                <a:solidFill>
                  <a:schemeClr val="tx2">
                    <a:lumMod val="50000"/>
                  </a:schemeClr>
                </a:solidFill>
                <a:latin typeface="Arial" panose="020B0604020202020204" pitchFamily="34" charset="0"/>
                <a:cs typeface="Arial" panose="020B0604020202020204" pitchFamily="34" charset="0"/>
              </a:rPr>
              <a:t>Presented by:</a:t>
            </a:r>
          </a:p>
          <a:p>
            <a:pPr algn="l" fontAlgn="auto">
              <a:spcAft>
                <a:spcPts val="0"/>
              </a:spcAft>
            </a:pPr>
            <a:r>
              <a:rPr lang="en-US" sz="1800" dirty="0">
                <a:solidFill>
                  <a:schemeClr val="tx2">
                    <a:lumMod val="75000"/>
                  </a:schemeClr>
                </a:solidFill>
                <a:latin typeface="Arial" panose="020B0604020202020204" pitchFamily="34" charset="0"/>
                <a:cs typeface="Arial" panose="020B0604020202020204" pitchFamily="34" charset="0"/>
              </a:rPr>
              <a:t>Stefany Campbell</a:t>
            </a:r>
          </a:p>
          <a:p>
            <a:pPr algn="l" fontAlgn="auto">
              <a:spcAft>
                <a:spcPts val="0"/>
              </a:spcAft>
            </a:pPr>
            <a:r>
              <a:rPr lang="en-US" sz="1400" i="1" dirty="0">
                <a:solidFill>
                  <a:schemeClr val="tx2">
                    <a:lumMod val="75000"/>
                  </a:schemeClr>
                </a:solidFill>
                <a:latin typeface="Arial" panose="020B0604020202020204" pitchFamily="34" charset="0"/>
                <a:cs typeface="Arial" panose="020B0604020202020204" pitchFamily="34" charset="0"/>
              </a:rPr>
              <a:t>Project Scientist</a:t>
            </a:r>
          </a:p>
          <a:p>
            <a:pPr algn="l" fontAlgn="auto">
              <a:spcAft>
                <a:spcPts val="0"/>
              </a:spcAft>
            </a:pPr>
            <a:r>
              <a:rPr lang="en-US" sz="1400" i="1" dirty="0">
                <a:solidFill>
                  <a:schemeClr val="tx2">
                    <a:lumMod val="75000"/>
                  </a:schemeClr>
                </a:solidFill>
                <a:latin typeface="Arial" panose="020B0604020202020204" pitchFamily="34" charset="0"/>
                <a:cs typeface="Arial" panose="020B0604020202020204" pitchFamily="34" charset="0"/>
              </a:rPr>
              <a:t>Comprehensive Environmental, Inc.</a:t>
            </a:r>
          </a:p>
        </p:txBody>
      </p:sp>
      <p:pic>
        <p:nvPicPr>
          <p:cNvPr id="3" name="Picture 11" descr="1in CEI logo">
            <a:extLst>
              <a:ext uri="{FF2B5EF4-FFF2-40B4-BE49-F238E27FC236}">
                <a16:creationId xmlns:a16="http://schemas.microsoft.com/office/drawing/2014/main" id="{3E56289A-A8E8-C7A6-2663-0AAB8F31B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796" y="4572000"/>
            <a:ext cx="1253735" cy="125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Autumn road nature fall trees woods forest mist autumn splendor leaves  wallpaper | 2048x1148 | 972650 | WallpaperUP">
            <a:extLst>
              <a:ext uri="{FF2B5EF4-FFF2-40B4-BE49-F238E27FC236}">
                <a16:creationId xmlns:a16="http://schemas.microsoft.com/office/drawing/2014/main" id="{90B1F47B-92EE-F2D9-504D-5E1FFCE74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2582"/>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4"/>
          <p:cNvSpPr txBox="1">
            <a:spLocks/>
          </p:cNvSpPr>
          <p:nvPr/>
        </p:nvSpPr>
        <p:spPr>
          <a:xfrm>
            <a:off x="457200" y="132944"/>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The Problem with Stormwater</a:t>
            </a:r>
          </a:p>
        </p:txBody>
      </p:sp>
      <p:sp>
        <p:nvSpPr>
          <p:cNvPr id="8" name="Content Placeholder 7"/>
          <p:cNvSpPr txBox="1">
            <a:spLocks/>
          </p:cNvSpPr>
          <p:nvPr/>
        </p:nvSpPr>
        <p:spPr>
          <a:xfrm>
            <a:off x="457200" y="1371600"/>
            <a:ext cx="8357681"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8AC270C0-9297-48B3-AA3E-ABE08A84C72D}"/>
              </a:ext>
            </a:extLst>
          </p:cNvPr>
          <p:cNvSpPr txBox="1">
            <a:spLocks/>
          </p:cNvSpPr>
          <p:nvPr/>
        </p:nvSpPr>
        <p:spPr>
          <a:xfrm>
            <a:off x="481519" y="1081408"/>
            <a:ext cx="8229600" cy="5095656"/>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28688" lvl="1"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6" descr="Stormwater Pollution Prevention | EHS">
            <a:extLst>
              <a:ext uri="{FF2B5EF4-FFF2-40B4-BE49-F238E27FC236}">
                <a16:creationId xmlns:a16="http://schemas.microsoft.com/office/drawing/2014/main" id="{74A0760D-5BFB-5105-3836-378618AA1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84202"/>
            <a:ext cx="5715000" cy="37892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Image result for phosphorus pollution nps">
            <a:extLst>
              <a:ext uri="{FF2B5EF4-FFF2-40B4-BE49-F238E27FC236}">
                <a16:creationId xmlns:a16="http://schemas.microsoft.com/office/drawing/2014/main" id="{8BFFB526-D7F6-0BB0-10C6-ACB69721C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459" y="2411467"/>
            <a:ext cx="1711717" cy="1222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824ECFF-AB24-7B25-525C-C978C4FE7DC3}"/>
              </a:ext>
            </a:extLst>
          </p:cNvPr>
          <p:cNvPicPr>
            <a:picLocks noChangeAspect="1"/>
          </p:cNvPicPr>
          <p:nvPr/>
        </p:nvPicPr>
        <p:blipFill rotWithShape="1">
          <a:blip r:embed="rId7"/>
          <a:srcRect t="8870" b="30241"/>
          <a:stretch/>
        </p:blipFill>
        <p:spPr>
          <a:xfrm>
            <a:off x="6908550" y="4335204"/>
            <a:ext cx="2147005" cy="1743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The Best Dog Parks in Boston | Forest Properties Blog">
            <a:extLst>
              <a:ext uri="{FF2B5EF4-FFF2-40B4-BE49-F238E27FC236}">
                <a16:creationId xmlns:a16="http://schemas.microsoft.com/office/drawing/2014/main" id="{A1A6954D-D70D-1113-FE82-869DB56BE8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544" y="3851918"/>
            <a:ext cx="2426541" cy="1137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anada Geese on Your Property | Love Your Lake">
            <a:extLst>
              <a:ext uri="{FF2B5EF4-FFF2-40B4-BE49-F238E27FC236}">
                <a16:creationId xmlns:a16="http://schemas.microsoft.com/office/drawing/2014/main" id="{F3E84D25-A36F-E4B7-B7DA-8A22DADC16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9920" y="839586"/>
            <a:ext cx="2200192" cy="1650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0" descr="Few Cows Grazing On Pasture By River Stock Photo - Download Image Now - Cow,  Netherlands, Rural Scene - iStock">
            <a:extLst>
              <a:ext uri="{FF2B5EF4-FFF2-40B4-BE49-F238E27FC236}">
                <a16:creationId xmlns:a16="http://schemas.microsoft.com/office/drawing/2014/main" id="{2ECB6D46-B864-220D-3080-3FE41BB7C6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1244" y="915786"/>
            <a:ext cx="1804690" cy="1203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Litter Respect">
            <a:extLst>
              <a:ext uri="{FF2B5EF4-FFF2-40B4-BE49-F238E27FC236}">
                <a16:creationId xmlns:a16="http://schemas.microsoft.com/office/drawing/2014/main" id="{44AC2C68-E076-AA5E-9D78-B394BA15D2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6741" y="2744120"/>
            <a:ext cx="2132715" cy="1443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4" descr="What is that giant mound of dirt? - nextMLT">
            <a:extLst>
              <a:ext uri="{FF2B5EF4-FFF2-40B4-BE49-F238E27FC236}">
                <a16:creationId xmlns:a16="http://schemas.microsoft.com/office/drawing/2014/main" id="{A41B7272-9C27-FAF8-4CA1-C82B29C8FD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19604" y="4974342"/>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a:extLst>
              <a:ext uri="{FF2B5EF4-FFF2-40B4-BE49-F238E27FC236}">
                <a16:creationId xmlns:a16="http://schemas.microsoft.com/office/drawing/2014/main" id="{D31E190F-4BA3-97E2-8CA8-1AA0192312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63136" y="2775799"/>
            <a:ext cx="2136170" cy="142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Gas Leak in the Car: Cost, Causes, and Methods to Fix It » Way Blog">
            <a:extLst>
              <a:ext uri="{FF2B5EF4-FFF2-40B4-BE49-F238E27FC236}">
                <a16:creationId xmlns:a16="http://schemas.microsoft.com/office/drawing/2014/main" id="{97719405-0D2D-0427-B64B-7D02E9F763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14355" y="962001"/>
            <a:ext cx="2847975"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6" descr="Septic System Repairs | Septic Parts Replacement | NJ">
            <a:extLst>
              <a:ext uri="{FF2B5EF4-FFF2-40B4-BE49-F238E27FC236}">
                <a16:creationId xmlns:a16="http://schemas.microsoft.com/office/drawing/2014/main" id="{3D6659BE-8DB4-4CDC-AB6D-B58DB9575C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9443" y="3656326"/>
            <a:ext cx="2229989" cy="1672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732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32944"/>
            <a:ext cx="8229600" cy="838200"/>
          </a:xfrm>
          <a:prstGeom prst="rect">
            <a:avLst/>
          </a:prstGeom>
          <a:noFill/>
          <a:ln w="25400">
            <a:solidFill>
              <a:schemeClr val="accent1"/>
            </a:solidFill>
          </a:ln>
          <a:effectLst>
            <a:softEdge rad="63500"/>
          </a:effectLst>
        </p:spPr>
        <p:txBody>
          <a:bodyPr vert="horz" lIns="91440" tIns="45720" rIns="91440" bIns="45720" rtlCol="0">
            <a:normAutofit fontScale="925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How Do You Regulate Stormwater?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 name="Picture 2" descr="Defend the Clean Water Act | The Nation">
            <a:extLst>
              <a:ext uri="{FF2B5EF4-FFF2-40B4-BE49-F238E27FC236}">
                <a16:creationId xmlns:a16="http://schemas.microsoft.com/office/drawing/2014/main" id="{5F115AF7-65B3-44A4-3E70-7F5DDE835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55" y="1201522"/>
            <a:ext cx="399793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lean Water Act | Definition, Provisions, &amp; Facts | Britannica">
            <a:extLst>
              <a:ext uri="{FF2B5EF4-FFF2-40B4-BE49-F238E27FC236}">
                <a16:creationId xmlns:a16="http://schemas.microsoft.com/office/drawing/2014/main" id="{79F87826-DCA0-D725-B5E0-6EAB2256D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885" y="1201522"/>
            <a:ext cx="3911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nvironmental groups sue NYC to enforce Sewage Pollution Right to Know Act  - Waterkeeper">
            <a:extLst>
              <a:ext uri="{FF2B5EF4-FFF2-40B4-BE49-F238E27FC236}">
                <a16:creationId xmlns:a16="http://schemas.microsoft.com/office/drawing/2014/main" id="{41713553-F7DC-F172-3CC3-358C92A30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160" y="3982852"/>
            <a:ext cx="3839679" cy="25551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962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152401" y="173863"/>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Stormwater Permit </a:t>
            </a:r>
          </a:p>
        </p:txBody>
      </p:sp>
      <p:sp>
        <p:nvSpPr>
          <p:cNvPr id="8" name="Content Placeholder 7"/>
          <p:cNvSpPr txBox="1">
            <a:spLocks/>
          </p:cNvSpPr>
          <p:nvPr/>
        </p:nvSpPr>
        <p:spPr>
          <a:xfrm>
            <a:off x="457200" y="1371600"/>
            <a:ext cx="8357681"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8AC270C0-9297-48B3-AA3E-ABE08A84C72D}"/>
              </a:ext>
            </a:extLst>
          </p:cNvPr>
          <p:cNvSpPr txBox="1">
            <a:spLocks/>
          </p:cNvSpPr>
          <p:nvPr/>
        </p:nvSpPr>
        <p:spPr>
          <a:xfrm>
            <a:off x="393159" y="3124200"/>
            <a:ext cx="8357681" cy="5095656"/>
          </a:xfrm>
          <a:prstGeom prst="rect">
            <a:avLst/>
          </a:prstGeom>
          <a:noFill/>
          <a:ln>
            <a:solidFill>
              <a:schemeClr val="tx2"/>
            </a:solidFill>
          </a:ln>
          <a:effectLst>
            <a:softEdge rad="63500"/>
          </a:effectLst>
        </p:spPr>
        <p:txBody>
          <a:bodyPr vert="horz" lIns="91440" tIns="45720" rIns="91440" bIns="45720" rtlCol="0">
            <a:normAutofit/>
          </a:bodyPr>
          <a:lstStyle/>
          <a:p>
            <a:pPr marL="14288" fontAlgn="auto">
              <a:spcBef>
                <a:spcPct val="20000"/>
              </a:spcBef>
              <a:spcAft>
                <a:spcPts val="0"/>
              </a:spcAft>
              <a:defRPr/>
            </a:pPr>
            <a:r>
              <a:rPr lang="en-US" sz="2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14288" fontAlgn="auto">
              <a:spcBef>
                <a:spcPct val="20000"/>
              </a:spcBef>
              <a:spcAft>
                <a:spcPts val="0"/>
              </a:spcAft>
              <a:defRPr/>
            </a:pPr>
            <a:r>
              <a:rPr lang="en-US" sz="2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Regulated by EPA under the </a:t>
            </a:r>
            <a:r>
              <a:rPr lang="en-US" sz="2600" b="1" u="sng"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Clean Water Act </a:t>
            </a:r>
            <a:r>
              <a:rPr lang="en-US" sz="2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(1972)</a:t>
            </a:r>
          </a:p>
          <a:p>
            <a:pPr marL="814388" lvl="1" indent="-342900" fontAlgn="auto">
              <a:spcBef>
                <a:spcPct val="20000"/>
              </a:spcBef>
              <a:spcAft>
                <a:spcPts val="0"/>
              </a:spcAft>
              <a:buFont typeface="Arial" panose="020B0604020202020204" pitchFamily="34" charset="0"/>
              <a:buChar char="•"/>
              <a:defRPr/>
            </a:pPr>
            <a:endPar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lvl="1" fontAlgn="auto">
              <a:spcBef>
                <a:spcPct val="20000"/>
              </a:spcBef>
              <a:spcAft>
                <a:spcPts val="0"/>
              </a:spcAft>
              <a:defRPr/>
            </a:pPr>
            <a:endPar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811340A1-5090-4BE5-93BD-B5E23C3AA701}"/>
              </a:ext>
            </a:extLst>
          </p:cNvPr>
          <p:cNvGraphicFramePr/>
          <p:nvPr/>
        </p:nvGraphicFramePr>
        <p:xfrm>
          <a:off x="642228" y="4352182"/>
          <a:ext cx="8096250" cy="1631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AAAC8E46-0220-4556-946B-323C07189C4A}"/>
              </a:ext>
            </a:extLst>
          </p:cNvPr>
          <p:cNvSpPr/>
          <p:nvPr/>
        </p:nvSpPr>
        <p:spPr>
          <a:xfrm>
            <a:off x="152401" y="1154084"/>
            <a:ext cx="5207988" cy="2234458"/>
          </a:xfrm>
          <a:prstGeom prst="rect">
            <a:avLst/>
          </a:prstGeom>
        </p:spPr>
        <p:txBody>
          <a:bodyPr wrap="square">
            <a:spAutoFit/>
          </a:bodyPr>
          <a:lstStyle/>
          <a:p>
            <a:pPr fontAlgn="auto">
              <a:spcBef>
                <a:spcPct val="20000"/>
              </a:spcBef>
              <a:spcAft>
                <a:spcPts val="0"/>
              </a:spcAft>
            </a:pPr>
            <a:r>
              <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“MS4 Permit” authorizes the discharge of </a:t>
            </a:r>
            <a:r>
              <a:rPr lang="en-US" b="1" u="sng"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stormwater</a:t>
            </a:r>
            <a:r>
              <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from MS4 communities such as Concord.</a:t>
            </a:r>
            <a:r>
              <a:rPr lang="en-US" sz="24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fontAlgn="auto">
              <a:spcBef>
                <a:spcPct val="20000"/>
              </a:spcBef>
              <a:spcAft>
                <a:spcPts val="0"/>
              </a:spcAft>
            </a:pPr>
            <a:endParaRPr lang="en-US" sz="1600"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r>
              <a:rPr lang="en-US" sz="1600"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MS4 = Municipal Separate Storm Sewer System</a:t>
            </a:r>
          </a:p>
          <a:p>
            <a:pPr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2" descr="PHOTO: A fire tug fights flames on the Cuyahoga River near downtown Cleveland, where oil and other industrial wastes caught fire June 25, 1952. ">
            <a:extLst>
              <a:ext uri="{FF2B5EF4-FFF2-40B4-BE49-F238E27FC236}">
                <a16:creationId xmlns:a16="http://schemas.microsoft.com/office/drawing/2014/main" id="{01724F81-2FBD-4482-B125-E5220DABDA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4430" y="1087557"/>
            <a:ext cx="3176081" cy="23820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71845664"/>
      </p:ext>
    </p:extLst>
  </p:cSld>
  <p:clrMapOvr>
    <a:masterClrMapping/>
  </p:clrMapOvr>
  <mc:AlternateContent xmlns:mc="http://schemas.openxmlformats.org/markup-compatibility/2006" xmlns:p14="http://schemas.microsoft.com/office/powerpoint/2010/main">
    <mc:Choice Requires="p14">
      <p:transition spd="slow" p14:dur="2000" advTm="43220"/>
    </mc:Choice>
    <mc:Fallback xmlns="">
      <p:transition spd="slow" advTm="4322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Autumn road nature fall trees woods forest mist autumn splendor leaves  wallpaper | 2048x1148 | 972650 | WallpaperUP">
            <a:extLst>
              <a:ext uri="{FF2B5EF4-FFF2-40B4-BE49-F238E27FC236}">
                <a16:creationId xmlns:a16="http://schemas.microsoft.com/office/drawing/2014/main" id="{6F0347C4-BF60-0725-00D1-38004C76A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2582"/>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3EC9BE-6A8E-5101-7155-7BE3C4B94D76}"/>
              </a:ext>
            </a:extLst>
          </p:cNvPr>
          <p:cNvSpPr txBox="1"/>
          <p:nvPr/>
        </p:nvSpPr>
        <p:spPr>
          <a:xfrm>
            <a:off x="6324600" y="1173825"/>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Rain water</a:t>
            </a:r>
          </a:p>
        </p:txBody>
      </p:sp>
      <p:sp>
        <p:nvSpPr>
          <p:cNvPr id="8" name="TextBox 7">
            <a:extLst>
              <a:ext uri="{FF2B5EF4-FFF2-40B4-BE49-F238E27FC236}">
                <a16:creationId xmlns:a16="http://schemas.microsoft.com/office/drawing/2014/main" id="{8AFD6D8F-D47A-04DE-E551-7CFBB1F6F240}"/>
              </a:ext>
            </a:extLst>
          </p:cNvPr>
          <p:cNvSpPr txBox="1"/>
          <p:nvPr/>
        </p:nvSpPr>
        <p:spPr>
          <a:xfrm>
            <a:off x="152400" y="4191000"/>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Stormwater</a:t>
            </a:r>
          </a:p>
        </p:txBody>
      </p:sp>
      <p:sp>
        <p:nvSpPr>
          <p:cNvPr id="7" name="Subtitle 4"/>
          <p:cNvSpPr txBox="1">
            <a:spLocks/>
          </p:cNvSpPr>
          <p:nvPr/>
        </p:nvSpPr>
        <p:spPr>
          <a:xfrm>
            <a:off x="178047" y="228220"/>
            <a:ext cx="8229600" cy="838200"/>
          </a:xfrm>
          <a:prstGeom prst="rect">
            <a:avLst/>
          </a:prstGeom>
          <a:noFill/>
          <a:ln w="25400">
            <a:solidFill>
              <a:schemeClr val="accent1"/>
            </a:solidFill>
          </a:ln>
          <a:effectLst>
            <a:softEdge rad="63500"/>
          </a:effectLst>
        </p:spPr>
        <p:txBody>
          <a:bodyPr vert="horz" lIns="91440" tIns="45720" rIns="91440" bIns="45720" rtlCol="0">
            <a:noAutofit/>
          </a:bodyPr>
          <a:lstStyle/>
          <a:p>
            <a:pPr marL="465138" lvl="0" indent="-465138" fontAlgn="auto">
              <a:spcBef>
                <a:spcPct val="20000"/>
              </a:spcBef>
              <a:spcAft>
                <a:spcPts val="0"/>
              </a:spcAft>
            </a:pPr>
            <a:r>
              <a:rPr lang="en-US" sz="3200" b="1" dirty="0">
                <a:effectLst>
                  <a:outerShdw blurRad="38100" dist="38100" dir="2700000" algn="tl">
                    <a:srgbClr val="000000">
                      <a:alpha val="43137"/>
                    </a:srgbClr>
                  </a:outerShdw>
                </a:effectLst>
                <a:latin typeface="Arial" pitchFamily="34" charset="0"/>
                <a:cs typeface="Arial" pitchFamily="34" charset="0"/>
              </a:rPr>
              <a:t>MS4 Permit Management of Stormwater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3" name="TextBox 2">
            <a:extLst>
              <a:ext uri="{FF2B5EF4-FFF2-40B4-BE49-F238E27FC236}">
                <a16:creationId xmlns:a16="http://schemas.microsoft.com/office/drawing/2014/main" id="{1A26FA0D-0949-F73F-AA1E-F70734A2835F}"/>
              </a:ext>
            </a:extLst>
          </p:cNvPr>
          <p:cNvSpPr txBox="1"/>
          <p:nvPr/>
        </p:nvSpPr>
        <p:spPr>
          <a:xfrm>
            <a:off x="3319750" y="2549742"/>
            <a:ext cx="5396314" cy="1477328"/>
          </a:xfrm>
          <a:prstGeom prst="wedgeRectCallout">
            <a:avLst>
              <a:gd name="adj1" fmla="val -49857"/>
              <a:gd name="adj2" fmla="val 151359"/>
            </a:avLst>
          </a:prstGeom>
          <a:solidFill>
            <a:schemeClr val="accent5">
              <a:lumMod val="20000"/>
              <a:lumOff val="80000"/>
            </a:schemeClr>
          </a:solidFill>
        </p:spPr>
        <p:txBody>
          <a:bodyPr wrap="square" rtlCol="0">
            <a:spAutoFit/>
          </a:bodyPr>
          <a:lstStyle/>
          <a:p>
            <a:pPr marL="342900" indent="-342900">
              <a:buFont typeface="Wingdings" panose="05000000000000000000" pitchFamily="2" charset="2"/>
              <a:buChar char="ü"/>
            </a:pPr>
            <a:r>
              <a:rPr lang="en-US" sz="1800" b="1" i="1" dirty="0">
                <a:latin typeface="Arial" panose="020B0604020202020204" pitchFamily="34" charset="0"/>
                <a:cs typeface="Arial" panose="020B0604020202020204" pitchFamily="34" charset="0"/>
              </a:rPr>
              <a:t>Reduce amount of pollutant sources</a:t>
            </a:r>
          </a:p>
          <a:p>
            <a:pPr marL="342900" indent="-342900">
              <a:buFont typeface="Wingdings" panose="05000000000000000000" pitchFamily="2" charset="2"/>
              <a:buChar char="ü"/>
            </a:pPr>
            <a:endParaRPr lang="en-US" sz="1800" b="1"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1800" b="1" i="1" dirty="0">
                <a:latin typeface="Arial" panose="020B0604020202020204" pitchFamily="34" charset="0"/>
                <a:cs typeface="Arial" panose="020B0604020202020204" pitchFamily="34" charset="0"/>
              </a:rPr>
              <a:t>Reduce amount of stormwater</a:t>
            </a:r>
          </a:p>
          <a:p>
            <a:pPr marL="342900" indent="-342900">
              <a:buFont typeface="Wingdings" panose="05000000000000000000" pitchFamily="2" charset="2"/>
              <a:buChar char="ü"/>
            </a:pPr>
            <a:endParaRPr lang="en-US" sz="1800" b="1"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1800" b="1" i="1" dirty="0">
                <a:latin typeface="Arial" panose="020B0604020202020204" pitchFamily="34" charset="0"/>
                <a:cs typeface="Arial" panose="020B0604020202020204" pitchFamily="34" charset="0"/>
              </a:rPr>
              <a:t>Treat when you can</a:t>
            </a:r>
          </a:p>
        </p:txBody>
      </p:sp>
      <p:sp>
        <p:nvSpPr>
          <p:cNvPr id="5" name="TextBox 4">
            <a:extLst>
              <a:ext uri="{FF2B5EF4-FFF2-40B4-BE49-F238E27FC236}">
                <a16:creationId xmlns:a16="http://schemas.microsoft.com/office/drawing/2014/main" id="{93609B9A-B5E8-7CD9-001F-D56D86213817}"/>
              </a:ext>
            </a:extLst>
          </p:cNvPr>
          <p:cNvSpPr txBox="1"/>
          <p:nvPr/>
        </p:nvSpPr>
        <p:spPr>
          <a:xfrm>
            <a:off x="838201" y="5494230"/>
            <a:ext cx="5638800" cy="461665"/>
          </a:xfrm>
          <a:prstGeom prst="rect">
            <a:avLst/>
          </a:prstGeom>
          <a:solidFill>
            <a:schemeClr val="accent5">
              <a:lumMod val="20000"/>
              <a:lumOff val="80000"/>
            </a:schemeClr>
          </a:solidFill>
        </p:spPr>
        <p:txBody>
          <a:bodyPr wrap="square">
            <a:spAutoFit/>
          </a:bodyPr>
          <a:lstStyle/>
          <a:p>
            <a:r>
              <a:rPr lang="en-US" dirty="0">
                <a:latin typeface="TimesNewRomanPSMT"/>
              </a:rPr>
              <a:t>Begin to treat developed land like forests...</a:t>
            </a:r>
            <a:endParaRPr lang="en-US" i="1" dirty="0"/>
          </a:p>
        </p:txBody>
      </p:sp>
    </p:spTree>
    <p:custDataLst>
      <p:tags r:id="rId1"/>
    </p:custDataLst>
    <p:extLst>
      <p:ext uri="{BB962C8B-B14F-4D97-AF65-F5344CB8AC3E}">
        <p14:creationId xmlns:p14="http://schemas.microsoft.com/office/powerpoint/2010/main" val="120802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32944"/>
            <a:ext cx="8229600" cy="838200"/>
          </a:xfrm>
          <a:prstGeom prst="rect">
            <a:avLst/>
          </a:prstGeom>
          <a:noFill/>
          <a:ln w="25400">
            <a:solidFill>
              <a:schemeClr val="accent1"/>
            </a:solidFill>
          </a:ln>
          <a:effectLst>
            <a:softEdge rad="63500"/>
          </a:effectLst>
        </p:spPr>
        <p:txBody>
          <a:bodyPr vert="horz" lIns="91440" tIns="45720" rIns="91440" bIns="45720" rtlCol="0">
            <a:normAutofit fontScale="850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Reduce Amount of Pollutant Sources</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7170" name="Picture 2" descr="Protecting Our Streams and Waterways Through Erosion and Sediment Control -  Timmons Group">
            <a:extLst>
              <a:ext uri="{FF2B5EF4-FFF2-40B4-BE49-F238E27FC236}">
                <a16:creationId xmlns:a16="http://schemas.microsoft.com/office/drawing/2014/main" id="{982CD5BF-4985-3F3E-A9A3-BF7D985D6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6" y="208871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IMAL WASTE BMP FACTSHEET 23 Rev. 04/2019">
            <a:extLst>
              <a:ext uri="{FF2B5EF4-FFF2-40B4-BE49-F238E27FC236}">
                <a16:creationId xmlns:a16="http://schemas.microsoft.com/office/drawing/2014/main" id="{FDB9F6D3-3B09-A288-FBFE-A86473FA5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62" y="1099150"/>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atch Basin Sack | BMP Supplies Inc">
            <a:extLst>
              <a:ext uri="{FF2B5EF4-FFF2-40B4-BE49-F238E27FC236}">
                <a16:creationId xmlns:a16="http://schemas.microsoft.com/office/drawing/2014/main" id="{78166ACB-7FE9-D1AF-D469-B0FCB5848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49" y="337640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rock White Canada | BMP Supplies Basin Log 90&quot;x9&quot;, CBW8009">
            <a:extLst>
              <a:ext uri="{FF2B5EF4-FFF2-40B4-BE49-F238E27FC236}">
                <a16:creationId xmlns:a16="http://schemas.microsoft.com/office/drawing/2014/main" id="{B0D0B9C3-617D-BF6B-0960-D7465D06B1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268563"/>
            <a:ext cx="351472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Denver Dirt Pile">
            <a:extLst>
              <a:ext uri="{FF2B5EF4-FFF2-40B4-BE49-F238E27FC236}">
                <a16:creationId xmlns:a16="http://schemas.microsoft.com/office/drawing/2014/main" id="{240FF423-1FFA-7F30-46B6-C3B38608F4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2065" y="4504018"/>
            <a:ext cx="3577932" cy="2012587"/>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What is a Low Salt Zone and Why is it on I-69?">
            <a:extLst>
              <a:ext uri="{FF2B5EF4-FFF2-40B4-BE49-F238E27FC236}">
                <a16:creationId xmlns:a16="http://schemas.microsoft.com/office/drawing/2014/main" id="{E691F4D2-BDD7-E1B5-31BB-595FA4197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155903"/>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Why Phosphorus Has Been Banned In Turf Fertilizers - ExperiGreen">
            <a:extLst>
              <a:ext uri="{FF2B5EF4-FFF2-40B4-BE49-F238E27FC236}">
                <a16:creationId xmlns:a16="http://schemas.microsoft.com/office/drawing/2014/main" id="{23CB2C68-8276-A8FC-213B-25B96492948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93362" y="3184665"/>
            <a:ext cx="2936203" cy="20013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1000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381000" y="246434"/>
            <a:ext cx="8229600" cy="838200"/>
          </a:xfrm>
          <a:prstGeom prst="rect">
            <a:avLst/>
          </a:prstGeom>
          <a:noFill/>
          <a:ln w="25400">
            <a:solidFill>
              <a:schemeClr val="accent1"/>
            </a:solidFill>
          </a:ln>
          <a:effectLst>
            <a:softEdge rad="63500"/>
          </a:effectLst>
        </p:spPr>
        <p:txBody>
          <a:bodyPr vert="horz" lIns="91440" tIns="45720" rIns="91440" bIns="45720" rtlCol="0">
            <a:normAutofit fontScale="850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Reduce Amount of Stormwater/Treat</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4830" name="Picture 14" descr="Porous Asphalt Paving - Cost and Environmental Benefits">
            <a:extLst>
              <a:ext uri="{FF2B5EF4-FFF2-40B4-BE49-F238E27FC236}">
                <a16:creationId xmlns:a16="http://schemas.microsoft.com/office/drawing/2014/main" id="{645F7AE6-AB10-A9A2-43CA-4014C7DEC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19200"/>
            <a:ext cx="3124523" cy="20158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Why Build A Drainage Swale | Drainage &amp; Erosion Solutions">
            <a:extLst>
              <a:ext uri="{FF2B5EF4-FFF2-40B4-BE49-F238E27FC236}">
                <a16:creationId xmlns:a16="http://schemas.microsoft.com/office/drawing/2014/main" id="{1013CF00-AE8E-DAC1-B803-509FE1048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233" y="1166689"/>
            <a:ext cx="3595209" cy="20133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nch Drain Vs. Trench Drain Vs. Swale">
            <a:extLst>
              <a:ext uri="{FF2B5EF4-FFF2-40B4-BE49-F238E27FC236}">
                <a16:creationId xmlns:a16="http://schemas.microsoft.com/office/drawing/2014/main" id="{4B56DDF7-986E-6A0E-B36C-BD138EDC3E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304" y="3476568"/>
            <a:ext cx="3962400" cy="263678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6. Best Management Practices - Post Construction Stormwater Managment |  Aberdeen MD">
            <a:extLst>
              <a:ext uri="{FF2B5EF4-FFF2-40B4-BE49-F238E27FC236}">
                <a16:creationId xmlns:a16="http://schemas.microsoft.com/office/drawing/2014/main" id="{473E2738-8541-0550-D158-0570A61728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578655"/>
            <a:ext cx="2714625" cy="2381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503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txBox="1">
            <a:spLocks/>
          </p:cNvSpPr>
          <p:nvPr/>
        </p:nvSpPr>
        <p:spPr>
          <a:xfrm>
            <a:off x="48690" y="1183532"/>
            <a:ext cx="5803505" cy="5196208"/>
          </a:xfrm>
          <a:prstGeom prst="rect">
            <a:avLst/>
          </a:prstGeom>
          <a:noFill/>
          <a:ln>
            <a:solidFill>
              <a:schemeClr val="tx2"/>
            </a:solidFill>
          </a:ln>
          <a:effectLst>
            <a:softEdge rad="63500"/>
          </a:effectLst>
        </p:spPr>
        <p:txBody>
          <a:bodyPr vert="horz" lIns="91440" tIns="45720" rIns="91440" bIns="45720" rtlCol="0">
            <a:normAutofit/>
          </a:bodyPr>
          <a:lstStyle/>
          <a:p>
            <a:pPr lvl="1" fontAlgn="auto">
              <a:spcBef>
                <a:spcPct val="20000"/>
              </a:spcBef>
              <a:spcAft>
                <a:spcPts val="0"/>
              </a:spcAft>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9" name="Subtitle 4">
            <a:extLst>
              <a:ext uri="{FF2B5EF4-FFF2-40B4-BE49-F238E27FC236}">
                <a16:creationId xmlns:a16="http://schemas.microsoft.com/office/drawing/2014/main" id="{A06B07BF-BB92-4297-B383-EB7649D6DF47}"/>
              </a:ext>
            </a:extLst>
          </p:cNvPr>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MS4 Permit Requirements</a:t>
            </a:r>
          </a:p>
        </p:txBody>
      </p:sp>
      <p:graphicFrame>
        <p:nvGraphicFramePr>
          <p:cNvPr id="7" name="Diagram 6">
            <a:extLst>
              <a:ext uri="{FF2B5EF4-FFF2-40B4-BE49-F238E27FC236}">
                <a16:creationId xmlns:a16="http://schemas.microsoft.com/office/drawing/2014/main" id="{202B4AB7-F2D4-4D38-B345-25AC1DD0ABF6}"/>
              </a:ext>
            </a:extLst>
          </p:cNvPr>
          <p:cNvGraphicFramePr/>
          <p:nvPr/>
        </p:nvGraphicFramePr>
        <p:xfrm>
          <a:off x="914400" y="1143000"/>
          <a:ext cx="6858000" cy="4967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09A68CB0-8E54-C51B-3326-3D7A0F8AC50E}"/>
              </a:ext>
            </a:extLst>
          </p:cNvPr>
          <p:cNvSpPr/>
          <p:nvPr/>
        </p:nvSpPr>
        <p:spPr>
          <a:xfrm>
            <a:off x="2260076" y="1000336"/>
            <a:ext cx="5486400" cy="1828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061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MCM 1: Public Education</a:t>
            </a:r>
          </a:p>
        </p:txBody>
      </p:sp>
      <p:sp>
        <p:nvSpPr>
          <p:cNvPr id="8" name="Content Placeholder 7"/>
          <p:cNvSpPr txBox="1">
            <a:spLocks/>
          </p:cNvSpPr>
          <p:nvPr/>
        </p:nvSpPr>
        <p:spPr>
          <a:xfrm>
            <a:off x="254644" y="1202952"/>
            <a:ext cx="3817792" cy="4800600"/>
          </a:xfrm>
          <a:prstGeom prst="rect">
            <a:avLst/>
          </a:prstGeom>
          <a:noFill/>
          <a:ln>
            <a:solidFill>
              <a:schemeClr val="tx2"/>
            </a:solidFill>
          </a:ln>
          <a:effectLst>
            <a:softEdge rad="63500"/>
          </a:effectLst>
        </p:spPr>
        <p:txBody>
          <a:bodyPr vert="horz" lIns="91440" tIns="45720" rIns="91440" bIns="45720" rtlCol="0">
            <a:normAutofit/>
          </a:bodyPr>
          <a:lstStyle/>
          <a:p>
            <a:pPr marL="342900" indent="-342900" fontAlgn="auto">
              <a:spcBef>
                <a:spcPct val="20000"/>
              </a:spcBef>
              <a:spcAft>
                <a:spcPts val="0"/>
              </a:spcAft>
              <a:buFont typeface="Arial" panose="020B0604020202020204" pitchFamily="34" charset="0"/>
              <a:buChar char="•"/>
            </a:pPr>
            <a:r>
              <a:rPr lang="en-US" b="1" dirty="0">
                <a:solidFill>
                  <a:schemeClr val="tx2">
                    <a:lumMod val="50000"/>
                  </a:schemeClr>
                </a:solidFill>
                <a:latin typeface="Arial" panose="020B0604020202020204" pitchFamily="34" charset="0"/>
                <a:cs typeface="Arial" panose="020B0604020202020204" pitchFamily="34" charset="0"/>
              </a:rPr>
              <a:t>2 messages each to 4 audiences over the permit term (8 total)</a:t>
            </a:r>
          </a:p>
          <a:p>
            <a:pPr marL="800100" lvl="1" indent="-342900" fontAlgn="auto">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Residential</a:t>
            </a:r>
          </a:p>
          <a:p>
            <a:pPr marL="800100" lvl="1" indent="-342900" fontAlgn="auto">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Businesses, Institutions, Commercial</a:t>
            </a:r>
          </a:p>
          <a:p>
            <a:pPr marL="800100" lvl="1" indent="-342900" fontAlgn="auto">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Industrial</a:t>
            </a:r>
          </a:p>
          <a:p>
            <a:pPr marL="800100" lvl="1" indent="-342900" fontAlgn="auto">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Developers</a:t>
            </a:r>
          </a:p>
          <a:p>
            <a:pPr marL="800100" lvl="1" indent="-342900" fontAlgn="auto">
              <a:spcBef>
                <a:spcPct val="20000"/>
              </a:spcBef>
              <a:spcAft>
                <a:spcPts val="0"/>
              </a:spcAft>
              <a:buFont typeface="Arial" panose="020B0604020202020204" pitchFamily="34" charset="0"/>
              <a:buChar char="•"/>
            </a:pPr>
            <a:endParaRPr lang="en-US" sz="2000" b="1" dirty="0">
              <a:solidFill>
                <a:schemeClr val="tx2">
                  <a:lumMod val="50000"/>
                </a:schemeClr>
              </a:solidFill>
              <a:latin typeface="Arial" panose="020B0604020202020204" pitchFamily="34" charset="0"/>
              <a:cs typeface="Arial" panose="020B0604020202020204" pitchFamily="34" charset="0"/>
            </a:endParaRPr>
          </a:p>
          <a:p>
            <a:pPr marL="342900" indent="-342900" fontAlgn="auto">
              <a:spcBef>
                <a:spcPct val="20000"/>
              </a:spcBef>
              <a:spcAft>
                <a:spcPts val="0"/>
              </a:spcAft>
              <a:buFont typeface="Arial" panose="020B0604020202020204" pitchFamily="34" charset="0"/>
              <a:buChar char="•"/>
            </a:pPr>
            <a:r>
              <a:rPr lang="en-US" sz="2000" b="1" dirty="0">
                <a:solidFill>
                  <a:schemeClr val="tx2">
                    <a:lumMod val="50000"/>
                  </a:schemeClr>
                </a:solidFill>
                <a:latin typeface="Arial" panose="020B0604020202020204" pitchFamily="34" charset="0"/>
                <a:cs typeface="Arial" panose="020B0604020202020204" pitchFamily="34" charset="0"/>
              </a:rPr>
              <a:t>Additional messaging for certain impairments	</a:t>
            </a: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 name="Picture 2">
            <a:extLst>
              <a:ext uri="{FF2B5EF4-FFF2-40B4-BE49-F238E27FC236}">
                <a16:creationId xmlns:a16="http://schemas.microsoft.com/office/drawing/2014/main" id="{670E8870-A132-A55B-4F93-753E1810D8B4}"/>
              </a:ext>
            </a:extLst>
          </p:cNvPr>
          <p:cNvPicPr>
            <a:picLocks noChangeAspect="1"/>
          </p:cNvPicPr>
          <p:nvPr/>
        </p:nvPicPr>
        <p:blipFill>
          <a:blip r:embed="rId4"/>
          <a:stretch>
            <a:fillRect/>
          </a:stretch>
        </p:blipFill>
        <p:spPr>
          <a:xfrm>
            <a:off x="4213324" y="1645873"/>
            <a:ext cx="4676032" cy="3566254"/>
          </a:xfrm>
          <a:prstGeom prst="rect">
            <a:avLst/>
          </a:prstGeom>
        </p:spPr>
      </p:pic>
    </p:spTree>
    <p:custDataLst>
      <p:tags r:id="rId1"/>
    </p:custDataLst>
    <p:extLst>
      <p:ext uri="{BB962C8B-B14F-4D97-AF65-F5344CB8AC3E}">
        <p14:creationId xmlns:p14="http://schemas.microsoft.com/office/powerpoint/2010/main" val="4190961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MCM 2: Public Participation</a:t>
            </a:r>
          </a:p>
        </p:txBody>
      </p:sp>
      <p:sp>
        <p:nvSpPr>
          <p:cNvPr id="8" name="Content Placeholder 7"/>
          <p:cNvSpPr txBox="1">
            <a:spLocks/>
          </p:cNvSpPr>
          <p:nvPr/>
        </p:nvSpPr>
        <p:spPr>
          <a:xfrm>
            <a:off x="254643" y="1202952"/>
            <a:ext cx="8279757" cy="4800600"/>
          </a:xfrm>
          <a:prstGeom prst="rect">
            <a:avLst/>
          </a:prstGeom>
          <a:noFill/>
          <a:ln>
            <a:solidFill>
              <a:schemeClr val="tx2"/>
            </a:solidFill>
          </a:ln>
          <a:effectLst>
            <a:softEdge rad="63500"/>
          </a:effectLst>
        </p:spPr>
        <p:txBody>
          <a:bodyPr vert="horz" lIns="91440" tIns="45720" rIns="91440" bIns="45720" rtlCol="0">
            <a:normAutofit/>
          </a:bodyPr>
          <a:lstStyle/>
          <a:p>
            <a:pPr marL="342900" indent="-342900" fontAlgn="auto">
              <a:spcBef>
                <a:spcPct val="20000"/>
              </a:spcBef>
              <a:spcAft>
                <a:spcPts val="0"/>
              </a:spcAft>
              <a:buFont typeface="Arial" panose="020B0604020202020204" pitchFamily="34" charset="0"/>
              <a:buChar char="•"/>
            </a:pPr>
            <a:r>
              <a:rPr lang="en-US" b="1" dirty="0">
                <a:solidFill>
                  <a:schemeClr val="tx2">
                    <a:lumMod val="50000"/>
                  </a:schemeClr>
                </a:solidFill>
                <a:latin typeface="Arial" panose="020B0604020202020204" pitchFamily="34" charset="0"/>
                <a:cs typeface="Arial" panose="020B0604020202020204" pitchFamily="34" charset="0"/>
              </a:rPr>
              <a:t>Provide opportunities for public input</a:t>
            </a:r>
            <a:endParaRPr lang="en-US" sz="2000" b="1" dirty="0">
              <a:solidFill>
                <a:schemeClr val="tx2">
                  <a:lumMod val="50000"/>
                </a:schemeClr>
              </a:solidFill>
              <a:latin typeface="Arial" panose="020B0604020202020204" pitchFamily="34" charset="0"/>
              <a:cs typeface="Arial" panose="020B0604020202020204" pitchFamily="34" charset="0"/>
            </a:endParaRPr>
          </a:p>
          <a:p>
            <a:pPr marL="342900" indent="-342900" fontAlgn="auto">
              <a:spcBef>
                <a:spcPct val="20000"/>
              </a:spcBef>
              <a:spcAft>
                <a:spcPts val="0"/>
              </a:spcAft>
              <a:buFont typeface="Arial" panose="020B0604020202020204" pitchFamily="34" charset="0"/>
              <a:buChar char="•"/>
            </a:pPr>
            <a:r>
              <a:rPr lang="en-US" b="1" dirty="0">
                <a:solidFill>
                  <a:schemeClr val="tx2">
                    <a:lumMod val="50000"/>
                  </a:schemeClr>
                </a:solidFill>
                <a:latin typeface="Arial" panose="020B0604020202020204" pitchFamily="34" charset="0"/>
                <a:cs typeface="Arial" panose="020B0604020202020204" pitchFamily="34" charset="0"/>
              </a:rPr>
              <a:t>Public notice</a:t>
            </a:r>
          </a:p>
          <a:p>
            <a:pPr marL="342900" indent="-342900" fontAlgn="auto">
              <a:spcBef>
                <a:spcPct val="20000"/>
              </a:spcBef>
              <a:spcAft>
                <a:spcPts val="0"/>
              </a:spcAft>
              <a:buFont typeface="Arial" panose="020B0604020202020204" pitchFamily="34" charset="0"/>
              <a:buChar char="•"/>
            </a:pPr>
            <a:r>
              <a:rPr lang="en-US" b="1" dirty="0">
                <a:solidFill>
                  <a:schemeClr val="tx2">
                    <a:lumMod val="50000"/>
                  </a:schemeClr>
                </a:solidFill>
                <a:latin typeface="Arial" panose="020B0604020202020204" pitchFamily="34" charset="0"/>
                <a:cs typeface="Arial" panose="020B0604020202020204" pitchFamily="34" charset="0"/>
              </a:rPr>
              <a:t>Town website</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 name="Picture 2">
            <a:extLst>
              <a:ext uri="{FF2B5EF4-FFF2-40B4-BE49-F238E27FC236}">
                <a16:creationId xmlns:a16="http://schemas.microsoft.com/office/drawing/2014/main" id="{0ADEFDAF-BEC5-677C-920A-91C9AD9DA022}"/>
              </a:ext>
            </a:extLst>
          </p:cNvPr>
          <p:cNvPicPr>
            <a:picLocks noChangeAspect="1"/>
          </p:cNvPicPr>
          <p:nvPr/>
        </p:nvPicPr>
        <p:blipFill>
          <a:blip r:embed="rId4"/>
          <a:stretch>
            <a:fillRect/>
          </a:stretch>
        </p:blipFill>
        <p:spPr>
          <a:xfrm>
            <a:off x="4267200" y="1712068"/>
            <a:ext cx="4745089" cy="4421307"/>
          </a:xfrm>
          <a:prstGeom prst="rect">
            <a:avLst/>
          </a:prstGeom>
        </p:spPr>
      </p:pic>
    </p:spTree>
    <p:custDataLst>
      <p:tags r:id="rId1"/>
    </p:custDataLst>
    <p:extLst>
      <p:ext uri="{BB962C8B-B14F-4D97-AF65-F5344CB8AC3E}">
        <p14:creationId xmlns:p14="http://schemas.microsoft.com/office/powerpoint/2010/main" val="637827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txBox="1">
            <a:spLocks/>
          </p:cNvSpPr>
          <p:nvPr/>
        </p:nvSpPr>
        <p:spPr>
          <a:xfrm>
            <a:off x="48690" y="1183532"/>
            <a:ext cx="5803505" cy="5196208"/>
          </a:xfrm>
          <a:prstGeom prst="rect">
            <a:avLst/>
          </a:prstGeom>
          <a:noFill/>
          <a:ln>
            <a:solidFill>
              <a:schemeClr val="tx2"/>
            </a:solidFill>
          </a:ln>
          <a:effectLst>
            <a:softEdge rad="63500"/>
          </a:effectLst>
        </p:spPr>
        <p:txBody>
          <a:bodyPr vert="horz" lIns="91440" tIns="45720" rIns="91440" bIns="45720" rtlCol="0">
            <a:normAutofit/>
          </a:bodyPr>
          <a:lstStyle/>
          <a:p>
            <a:pPr lvl="1" fontAlgn="auto">
              <a:spcBef>
                <a:spcPct val="20000"/>
              </a:spcBef>
              <a:spcAft>
                <a:spcPts val="0"/>
              </a:spcAft>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9" name="Subtitle 4">
            <a:extLst>
              <a:ext uri="{FF2B5EF4-FFF2-40B4-BE49-F238E27FC236}">
                <a16:creationId xmlns:a16="http://schemas.microsoft.com/office/drawing/2014/main" id="{A06B07BF-BB92-4297-B383-EB7649D6DF47}"/>
              </a:ext>
            </a:extLst>
          </p:cNvPr>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MS4 Permit Requirements</a:t>
            </a:r>
          </a:p>
        </p:txBody>
      </p:sp>
      <p:graphicFrame>
        <p:nvGraphicFramePr>
          <p:cNvPr id="7" name="Diagram 6">
            <a:extLst>
              <a:ext uri="{FF2B5EF4-FFF2-40B4-BE49-F238E27FC236}">
                <a16:creationId xmlns:a16="http://schemas.microsoft.com/office/drawing/2014/main" id="{202B4AB7-F2D4-4D38-B345-25AC1DD0ABF6}"/>
              </a:ext>
            </a:extLst>
          </p:cNvPr>
          <p:cNvGraphicFramePr/>
          <p:nvPr/>
        </p:nvGraphicFramePr>
        <p:xfrm>
          <a:off x="914400" y="1143000"/>
          <a:ext cx="6858000" cy="4967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1799071C-9311-D4CF-503F-5FADF39E197A}"/>
              </a:ext>
            </a:extLst>
          </p:cNvPr>
          <p:cNvSpPr/>
          <p:nvPr/>
        </p:nvSpPr>
        <p:spPr>
          <a:xfrm>
            <a:off x="2133600" y="2617365"/>
            <a:ext cx="5486400" cy="99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706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Agenda</a:t>
            </a:r>
          </a:p>
        </p:txBody>
      </p:sp>
      <p:sp>
        <p:nvSpPr>
          <p:cNvPr id="8" name="Content Placeholder 7"/>
          <p:cNvSpPr txBox="1">
            <a:spLocks/>
          </p:cNvSpPr>
          <p:nvPr/>
        </p:nvSpPr>
        <p:spPr>
          <a:xfrm>
            <a:off x="0" y="994528"/>
            <a:ext cx="8991599" cy="4800600"/>
          </a:xfrm>
          <a:prstGeom prst="rect">
            <a:avLst/>
          </a:prstGeom>
          <a:noFill/>
          <a:ln>
            <a:solidFill>
              <a:schemeClr val="tx2"/>
            </a:solidFill>
          </a:ln>
          <a:effectLst>
            <a:softEdge rad="63500"/>
          </a:effectLst>
        </p:spPr>
        <p:txBody>
          <a:bodyPr vert="horz" lIns="91440" tIns="45720" rIns="91440" bIns="45720" rtlCol="0">
            <a:normAutofit/>
          </a:bodyPr>
          <a:lstStyle/>
          <a:p>
            <a:pPr marL="471488" lvl="0" indent="442913" fontAlgn="auto">
              <a:lnSpc>
                <a:spcPct val="200000"/>
              </a:lnSpc>
              <a:spcBef>
                <a:spcPts val="600"/>
              </a:spcBef>
              <a:spcAft>
                <a:spcPts val="600"/>
              </a:spcAft>
              <a:buFont typeface="Arial" pitchFamily="34" charset="0"/>
              <a:buChar char="•"/>
            </a:pPr>
            <a:r>
              <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Pollution Regulations</a:t>
            </a:r>
          </a:p>
          <a:p>
            <a:pPr marL="471488" lvl="0" indent="442913" fontAlgn="auto">
              <a:lnSpc>
                <a:spcPct val="200000"/>
              </a:lnSpc>
              <a:spcBef>
                <a:spcPts val="600"/>
              </a:spcBef>
              <a:spcAft>
                <a:spcPts val="600"/>
              </a:spcAft>
              <a:buFont typeface="Arial" pitchFamily="34" charset="0"/>
              <a:buChar char="•"/>
            </a:pPr>
            <a:r>
              <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MS4 Permit</a:t>
            </a:r>
          </a:p>
          <a:p>
            <a:pPr marL="471488" lvl="0" indent="442913" fontAlgn="auto">
              <a:spcBef>
                <a:spcPts val="600"/>
              </a:spcBef>
              <a:spcAft>
                <a:spcPts val="600"/>
              </a:spcAft>
              <a:buFont typeface="Arial" pitchFamily="34" charset="0"/>
              <a:buChar char="•"/>
            </a:pPr>
            <a:endPar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lvl="0" indent="442913" fontAlgn="auto">
              <a:spcBef>
                <a:spcPts val="600"/>
              </a:spcBef>
              <a:spcAft>
                <a:spcPts val="600"/>
              </a:spcAft>
              <a:buFont typeface="Arial" pitchFamily="34" charset="0"/>
              <a:buChar char="•"/>
            </a:pPr>
            <a:r>
              <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MS4 Permit Requirements</a:t>
            </a:r>
          </a:p>
          <a:p>
            <a:pPr marL="471488" lvl="0" indent="442913" fontAlgn="auto">
              <a:spcBef>
                <a:spcPts val="600"/>
              </a:spcBef>
              <a:spcAft>
                <a:spcPts val="600"/>
              </a:spcAft>
              <a:buFont typeface="Arial" pitchFamily="34" charset="0"/>
              <a:buChar char="•"/>
            </a:pPr>
            <a:endPar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lvl="0" indent="442913" fontAlgn="auto">
              <a:spcBef>
                <a:spcPts val="600"/>
              </a:spcBef>
              <a:spcAft>
                <a:spcPts val="600"/>
              </a:spcAft>
              <a:buFont typeface="Arial" pitchFamily="34" charset="0"/>
              <a:buChar char="•"/>
            </a:pPr>
            <a:r>
              <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Good Housekeeping</a:t>
            </a:r>
          </a:p>
          <a:p>
            <a:pPr marL="471488" indent="442913" fontAlgn="auto">
              <a:spcBef>
                <a:spcPts val="600"/>
              </a:spcBef>
              <a:spcAft>
                <a:spcPts val="600"/>
              </a:spcAft>
              <a:buFont typeface="Arial" pitchFamily="34" charset="0"/>
              <a:buChar char="•"/>
            </a:pPr>
            <a:endParaRPr lang="en-US"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lvl="1" fontAlgn="auto">
              <a:spcBef>
                <a:spcPct val="20000"/>
              </a:spcBef>
              <a:spcAft>
                <a:spcPts val="0"/>
              </a:spcAft>
              <a:defRP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074" name="Picture 2" descr="MS4 Permit | Templeton MA - Official Government Website">
            <a:extLst>
              <a:ext uri="{FF2B5EF4-FFF2-40B4-BE49-F238E27FC236}">
                <a16:creationId xmlns:a16="http://schemas.microsoft.com/office/drawing/2014/main" id="{E753BF29-46AA-2356-780A-A28DE505E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76600"/>
            <a:ext cx="2162175" cy="2114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101097" y="274583"/>
            <a:ext cx="9067800" cy="686679"/>
          </a:xfrm>
          <a:prstGeom prst="rect">
            <a:avLst/>
          </a:prstGeom>
          <a:noFill/>
          <a:ln w="25400">
            <a:solidFill>
              <a:schemeClr val="accent1"/>
            </a:solidFill>
          </a:ln>
          <a:effectLst>
            <a:softEdge rad="63500"/>
          </a:effectLst>
        </p:spPr>
        <p:txBody>
          <a:bodyPr vert="horz" lIns="91440" tIns="45720" rIns="91440" bIns="45720" rtlCol="0">
            <a:noAutofit/>
          </a:bodyPr>
          <a:lstStyle/>
          <a:p>
            <a:pPr marL="465138" lvl="0" indent="-465138" fontAlgn="auto">
              <a:spcBef>
                <a:spcPct val="20000"/>
              </a:spcBef>
              <a:spcAft>
                <a:spcPts val="0"/>
              </a:spcAft>
            </a:pPr>
            <a:r>
              <a:rPr lang="en-US" b="1" dirty="0">
                <a:effectLst>
                  <a:outerShdw blurRad="38100" dist="38100" dir="2700000" algn="tl">
                    <a:srgbClr val="000000">
                      <a:alpha val="43137"/>
                    </a:srgbClr>
                  </a:outerShdw>
                </a:effectLst>
                <a:latin typeface="Arial" pitchFamily="34" charset="0"/>
                <a:cs typeface="Arial" pitchFamily="34" charset="0"/>
              </a:rPr>
              <a:t>MCM 3: Illicit Discharge Detection and Elimination Program</a:t>
            </a:r>
          </a:p>
        </p:txBody>
      </p:sp>
      <p:sp>
        <p:nvSpPr>
          <p:cNvPr id="8" name="Content Placeholder 7"/>
          <p:cNvSpPr txBox="1">
            <a:spLocks/>
          </p:cNvSpPr>
          <p:nvPr/>
        </p:nvSpPr>
        <p:spPr>
          <a:xfrm>
            <a:off x="2819400" y="762000"/>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2" name="Content Placeholder 7">
            <a:extLst>
              <a:ext uri="{FF2B5EF4-FFF2-40B4-BE49-F238E27FC236}">
                <a16:creationId xmlns:a16="http://schemas.microsoft.com/office/drawing/2014/main" id="{0FADB238-ACEC-C084-71F8-679CC41AEF9E}"/>
              </a:ext>
            </a:extLst>
          </p:cNvPr>
          <p:cNvSpPr txBox="1">
            <a:spLocks/>
          </p:cNvSpPr>
          <p:nvPr/>
        </p:nvSpPr>
        <p:spPr>
          <a:xfrm>
            <a:off x="241049" y="1356818"/>
            <a:ext cx="4711952" cy="1462582"/>
          </a:xfrm>
          <a:prstGeom prst="rect">
            <a:avLst/>
          </a:prstGeom>
          <a:noFill/>
          <a:ln>
            <a:solidFill>
              <a:schemeClr val="tx2"/>
            </a:solidFill>
          </a:ln>
          <a:effectLst>
            <a:softEdge rad="63500"/>
          </a:effectLst>
        </p:spPr>
        <p:txBody>
          <a:bodyPr vert="horz" lIns="91440" tIns="45720" rIns="91440" bIns="45720" rtlCol="0">
            <a:normAutofit fontScale="70000" lnSpcReduction="20000"/>
          </a:bodyPr>
          <a:lstStyle/>
          <a:p>
            <a:pPr fontAlgn="auto">
              <a:spcBef>
                <a:spcPct val="20000"/>
              </a:spcBef>
              <a:spcAft>
                <a:spcPts val="0"/>
              </a:spcAft>
            </a:pPr>
            <a:r>
              <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 an IDDE program to find and eliminate illicit discharges.</a:t>
            </a:r>
          </a:p>
          <a:p>
            <a:pPr fontAlgn="auto">
              <a:spcBef>
                <a:spcPct val="20000"/>
              </a:spcBef>
              <a:spcAft>
                <a:spcPts val="0"/>
              </a:spcAft>
            </a:pPr>
            <a:endPar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r>
              <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 Ensure only stormwater is discharging from outfalls.</a:t>
            </a:r>
          </a:p>
          <a:p>
            <a:pPr fontAlgn="auto">
              <a:spcBef>
                <a:spcPct val="20000"/>
              </a:spcBef>
              <a:spcAft>
                <a:spcPts val="0"/>
              </a:spcAft>
            </a:pPr>
            <a:endPar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371600" lvl="2" indent="-457200" fontAlgn="auto">
              <a:spcBef>
                <a:spcPct val="20000"/>
              </a:spcBef>
              <a:spcAft>
                <a:spcPts val="0"/>
              </a:spcAft>
              <a:buFont typeface="Arial" panose="020B0604020202020204" pitchFamily="34" charset="0"/>
              <a:buChar char="•"/>
            </a:pPr>
            <a:endParaRPr lang="en-US"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Stock Photography - Outfall pipe. Stock Photo gg55456326 - GoGraph">
            <a:extLst>
              <a:ext uri="{FF2B5EF4-FFF2-40B4-BE49-F238E27FC236}">
                <a16:creationId xmlns:a16="http://schemas.microsoft.com/office/drawing/2014/main" id="{FC608B51-AA4D-38AD-F57B-FF2F651441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598"/>
          <a:stretch/>
        </p:blipFill>
        <p:spPr bwMode="auto">
          <a:xfrm>
            <a:off x="6172200" y="1356818"/>
            <a:ext cx="2438400" cy="3626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B18AB5-5418-0439-CCF9-80D68D7966A9}"/>
              </a:ext>
            </a:extLst>
          </p:cNvPr>
          <p:cNvSpPr txBox="1"/>
          <p:nvPr/>
        </p:nvSpPr>
        <p:spPr>
          <a:xfrm>
            <a:off x="762000" y="3059668"/>
            <a:ext cx="4724400" cy="369332"/>
          </a:xfrm>
          <a:prstGeom prst="wedgeRectCallout">
            <a:avLst>
              <a:gd name="adj1" fmla="val -3049"/>
              <a:gd name="adj2" fmla="val 43502"/>
            </a:avLst>
          </a:prstGeom>
          <a:solidFill>
            <a:schemeClr val="accent1">
              <a:lumMod val="60000"/>
              <a:lumOff val="40000"/>
            </a:schemeClr>
          </a:solidFill>
        </p:spPr>
        <p:txBody>
          <a:bodyPr wrap="square" rtlCol="0">
            <a:spAutoFit/>
          </a:bodyPr>
          <a:lstStyle/>
          <a:p>
            <a:pPr marL="342900" indent="-342900">
              <a:buFont typeface="Wingdings" panose="05000000000000000000" pitchFamily="2" charset="2"/>
              <a:buChar char="ü"/>
            </a:pPr>
            <a:r>
              <a:rPr lang="en-US" sz="1800" b="1" i="1" dirty="0">
                <a:latin typeface="Arial" panose="020B0604020202020204" pitchFamily="34" charset="0"/>
                <a:cs typeface="Arial" panose="020B0604020202020204" pitchFamily="34" charset="0"/>
              </a:rPr>
              <a:t>Reduce amount of pollutant sources</a:t>
            </a:r>
          </a:p>
        </p:txBody>
      </p:sp>
    </p:spTree>
    <p:custDataLst>
      <p:tags r:id="rId1"/>
    </p:custDataLst>
    <p:extLst>
      <p:ext uri="{BB962C8B-B14F-4D97-AF65-F5344CB8AC3E}">
        <p14:creationId xmlns:p14="http://schemas.microsoft.com/office/powerpoint/2010/main" val="38190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is an Illicit Discharge?</a:t>
            </a:r>
          </a:p>
        </p:txBody>
      </p:sp>
      <p:sp>
        <p:nvSpPr>
          <p:cNvPr id="8" name="Content Placeholder 7"/>
          <p:cNvSpPr txBox="1">
            <a:spLocks/>
          </p:cNvSpPr>
          <p:nvPr/>
        </p:nvSpPr>
        <p:spPr>
          <a:xfrm>
            <a:off x="276225" y="1171421"/>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“Illicit discharge” is any discharge to the MS4 that is not composed entirely of stormwater.</a:t>
            </a:r>
          </a:p>
          <a:p>
            <a:pPr fontAlgn="auto">
              <a:spcBef>
                <a:spcPct val="20000"/>
              </a:spcBef>
              <a:spcAft>
                <a:spcPts val="0"/>
              </a:spcAft>
            </a:pPr>
            <a:endParaRPr lang="en-US"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23B35648-82C8-1DD2-2D21-198D04EBD976}"/>
              </a:ext>
            </a:extLst>
          </p:cNvPr>
          <p:cNvSpPr txBox="1"/>
          <p:nvPr/>
        </p:nvSpPr>
        <p:spPr>
          <a:xfrm>
            <a:off x="1066800" y="2744800"/>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Illegal Connections</a:t>
            </a:r>
          </a:p>
        </p:txBody>
      </p:sp>
      <p:sp>
        <p:nvSpPr>
          <p:cNvPr id="3" name="TextBox 2">
            <a:extLst>
              <a:ext uri="{FF2B5EF4-FFF2-40B4-BE49-F238E27FC236}">
                <a16:creationId xmlns:a16="http://schemas.microsoft.com/office/drawing/2014/main" id="{536CA792-6429-2149-EADD-9BC8D9712A4F}"/>
              </a:ext>
            </a:extLst>
          </p:cNvPr>
          <p:cNvSpPr txBox="1"/>
          <p:nvPr/>
        </p:nvSpPr>
        <p:spPr>
          <a:xfrm>
            <a:off x="610260" y="2125632"/>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Oil/Gas</a:t>
            </a:r>
          </a:p>
        </p:txBody>
      </p:sp>
      <p:sp>
        <p:nvSpPr>
          <p:cNvPr id="5" name="TextBox 4">
            <a:extLst>
              <a:ext uri="{FF2B5EF4-FFF2-40B4-BE49-F238E27FC236}">
                <a16:creationId xmlns:a16="http://schemas.microsoft.com/office/drawing/2014/main" id="{B0C26C52-90BF-74E4-C459-685FAF2CF487}"/>
              </a:ext>
            </a:extLst>
          </p:cNvPr>
          <p:cNvSpPr txBox="1"/>
          <p:nvPr/>
        </p:nvSpPr>
        <p:spPr>
          <a:xfrm>
            <a:off x="1859638" y="4025311"/>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Sediment/Yard Waste</a:t>
            </a:r>
          </a:p>
        </p:txBody>
      </p:sp>
      <p:sp>
        <p:nvSpPr>
          <p:cNvPr id="6" name="TextBox 5">
            <a:extLst>
              <a:ext uri="{FF2B5EF4-FFF2-40B4-BE49-F238E27FC236}">
                <a16:creationId xmlns:a16="http://schemas.microsoft.com/office/drawing/2014/main" id="{87DB9095-F020-80E8-46A5-37B1C399AEA4}"/>
              </a:ext>
            </a:extLst>
          </p:cNvPr>
          <p:cNvSpPr txBox="1"/>
          <p:nvPr/>
        </p:nvSpPr>
        <p:spPr>
          <a:xfrm>
            <a:off x="2544215" y="4660978"/>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Garbage</a:t>
            </a:r>
          </a:p>
        </p:txBody>
      </p:sp>
      <p:sp>
        <p:nvSpPr>
          <p:cNvPr id="9" name="TextBox 8">
            <a:extLst>
              <a:ext uri="{FF2B5EF4-FFF2-40B4-BE49-F238E27FC236}">
                <a16:creationId xmlns:a16="http://schemas.microsoft.com/office/drawing/2014/main" id="{7669B432-0454-1410-473C-051A96981BB9}"/>
              </a:ext>
            </a:extLst>
          </p:cNvPr>
          <p:cNvSpPr txBox="1"/>
          <p:nvPr/>
        </p:nvSpPr>
        <p:spPr>
          <a:xfrm>
            <a:off x="1366839" y="3386056"/>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Illegal Dumping</a:t>
            </a:r>
          </a:p>
        </p:txBody>
      </p:sp>
      <p:sp>
        <p:nvSpPr>
          <p:cNvPr id="11" name="TextBox 10">
            <a:extLst>
              <a:ext uri="{FF2B5EF4-FFF2-40B4-BE49-F238E27FC236}">
                <a16:creationId xmlns:a16="http://schemas.microsoft.com/office/drawing/2014/main" id="{59AA9610-16AA-D68E-9A24-49AE0D38D8CF}"/>
              </a:ext>
            </a:extLst>
          </p:cNvPr>
          <p:cNvSpPr txBox="1"/>
          <p:nvPr/>
        </p:nvSpPr>
        <p:spPr>
          <a:xfrm>
            <a:off x="3721346" y="5293836"/>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Animals</a:t>
            </a:r>
          </a:p>
        </p:txBody>
      </p:sp>
      <p:pic>
        <p:nvPicPr>
          <p:cNvPr id="12" name="Picture 6" descr="Using A House's Sewer Clean-Out For RV Dumping | RV Lifestyle Travel Blog">
            <a:extLst>
              <a:ext uri="{FF2B5EF4-FFF2-40B4-BE49-F238E27FC236}">
                <a16:creationId xmlns:a16="http://schemas.microsoft.com/office/drawing/2014/main" id="{39557DF9-663D-EDC5-21F4-07D135B37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423" y="2164625"/>
            <a:ext cx="3649044" cy="22662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47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is NOT an Illicit Discharge?</a:t>
            </a:r>
          </a:p>
        </p:txBody>
      </p:sp>
      <p:sp>
        <p:nvSpPr>
          <p:cNvPr id="8" name="Content Placeholder 7"/>
          <p:cNvSpPr txBox="1">
            <a:spLocks/>
          </p:cNvSpPr>
          <p:nvPr/>
        </p:nvSpPr>
        <p:spPr>
          <a:xfrm>
            <a:off x="276225" y="1183323"/>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“Illicit discharge” is any discharge to the MS4 that is not composed entirely of stormwater.</a:t>
            </a:r>
          </a:p>
          <a:p>
            <a:pPr fontAlgn="auto">
              <a:spcBef>
                <a:spcPct val="20000"/>
              </a:spcBef>
              <a:spcAft>
                <a:spcPts val="0"/>
              </a:spcAft>
            </a:pPr>
            <a:endParaRPr lang="en-US"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23B35648-82C8-1DD2-2D21-198D04EBD976}"/>
              </a:ext>
            </a:extLst>
          </p:cNvPr>
          <p:cNvSpPr txBox="1"/>
          <p:nvPr/>
        </p:nvSpPr>
        <p:spPr>
          <a:xfrm>
            <a:off x="335358" y="2846216"/>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Resident car washing</a:t>
            </a:r>
          </a:p>
        </p:txBody>
      </p:sp>
      <p:sp>
        <p:nvSpPr>
          <p:cNvPr id="3" name="TextBox 2">
            <a:extLst>
              <a:ext uri="{FF2B5EF4-FFF2-40B4-BE49-F238E27FC236}">
                <a16:creationId xmlns:a16="http://schemas.microsoft.com/office/drawing/2014/main" id="{536CA792-6429-2149-EADD-9BC8D9712A4F}"/>
              </a:ext>
            </a:extLst>
          </p:cNvPr>
          <p:cNvSpPr txBox="1"/>
          <p:nvPr/>
        </p:nvSpPr>
        <p:spPr>
          <a:xfrm>
            <a:off x="301122" y="2081277"/>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Groundwater</a:t>
            </a:r>
          </a:p>
        </p:txBody>
      </p:sp>
      <p:sp>
        <p:nvSpPr>
          <p:cNvPr id="5" name="TextBox 4">
            <a:extLst>
              <a:ext uri="{FF2B5EF4-FFF2-40B4-BE49-F238E27FC236}">
                <a16:creationId xmlns:a16="http://schemas.microsoft.com/office/drawing/2014/main" id="{B0C26C52-90BF-74E4-C459-685FAF2CF487}"/>
              </a:ext>
            </a:extLst>
          </p:cNvPr>
          <p:cNvSpPr txBox="1"/>
          <p:nvPr/>
        </p:nvSpPr>
        <p:spPr>
          <a:xfrm>
            <a:off x="410616" y="3641601"/>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Street wash waters</a:t>
            </a:r>
          </a:p>
        </p:txBody>
      </p:sp>
      <p:sp>
        <p:nvSpPr>
          <p:cNvPr id="6" name="TextBox 5">
            <a:extLst>
              <a:ext uri="{FF2B5EF4-FFF2-40B4-BE49-F238E27FC236}">
                <a16:creationId xmlns:a16="http://schemas.microsoft.com/office/drawing/2014/main" id="{87DB9095-F020-80E8-46A5-37B1C399AEA4}"/>
              </a:ext>
            </a:extLst>
          </p:cNvPr>
          <p:cNvSpPr txBox="1"/>
          <p:nvPr/>
        </p:nvSpPr>
        <p:spPr>
          <a:xfrm>
            <a:off x="335358" y="4298151"/>
            <a:ext cx="2683970" cy="995422"/>
          </a:xfrm>
          <a:prstGeom prst="flowChartTerminator">
            <a:avLst/>
          </a:prstGeom>
          <a:solidFill>
            <a:schemeClr val="accent1"/>
          </a:solidFill>
        </p:spPr>
        <p:txBody>
          <a:bodyPr wrap="square" rtlCol="0">
            <a:spAutoFit/>
          </a:bodyPr>
          <a:lstStyle/>
          <a:p>
            <a:pPr algn="ctr"/>
            <a:r>
              <a:rPr lang="en-US" sz="2000" dirty="0">
                <a:solidFill>
                  <a:schemeClr val="bg1"/>
                </a:solidFill>
              </a:rPr>
              <a:t>Dechlorinated swimming pools</a:t>
            </a:r>
          </a:p>
        </p:txBody>
      </p:sp>
      <p:sp>
        <p:nvSpPr>
          <p:cNvPr id="9" name="TextBox 8">
            <a:extLst>
              <a:ext uri="{FF2B5EF4-FFF2-40B4-BE49-F238E27FC236}">
                <a16:creationId xmlns:a16="http://schemas.microsoft.com/office/drawing/2014/main" id="{7669B432-0454-1410-473C-051A96981BB9}"/>
              </a:ext>
            </a:extLst>
          </p:cNvPr>
          <p:cNvSpPr txBox="1"/>
          <p:nvPr/>
        </p:nvSpPr>
        <p:spPr>
          <a:xfrm>
            <a:off x="332340" y="5433154"/>
            <a:ext cx="2683970" cy="995422"/>
          </a:xfrm>
          <a:prstGeom prst="flowChartTerminator">
            <a:avLst/>
          </a:prstGeom>
          <a:solidFill>
            <a:schemeClr val="accent1"/>
          </a:solidFill>
        </p:spPr>
        <p:txBody>
          <a:bodyPr wrap="square" rtlCol="0">
            <a:spAutoFit/>
          </a:bodyPr>
          <a:lstStyle/>
          <a:p>
            <a:pPr algn="ctr"/>
            <a:r>
              <a:rPr lang="en-US" sz="2000" dirty="0">
                <a:solidFill>
                  <a:schemeClr val="bg1"/>
                </a:solidFill>
              </a:rPr>
              <a:t>Other permitted discharges</a:t>
            </a:r>
          </a:p>
        </p:txBody>
      </p:sp>
      <p:pic>
        <p:nvPicPr>
          <p:cNvPr id="3074" name="Picture 2" descr="Drainage, French Drains, &amp; Catch Basin Systems | A Best Foundation Repair  Houston TX">
            <a:extLst>
              <a:ext uri="{FF2B5EF4-FFF2-40B4-BE49-F238E27FC236}">
                <a16:creationId xmlns:a16="http://schemas.microsoft.com/office/drawing/2014/main" id="{273532E6-16A1-8A61-B5B8-8A42FA152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4566" y="2632657"/>
            <a:ext cx="22479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Causes A Faulty Sump Pump - Foundation Systems of Michigan">
            <a:extLst>
              <a:ext uri="{FF2B5EF4-FFF2-40B4-BE49-F238E27FC236}">
                <a16:creationId xmlns:a16="http://schemas.microsoft.com/office/drawing/2014/main" id="{039362F8-0CE2-0C0E-7AF0-77FCF36A3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941" y="208078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terior Foundation Footing Drain for Basement - Allied Waterproofing &amp;  Drainage">
            <a:extLst>
              <a:ext uri="{FF2B5EF4-FFF2-40B4-BE49-F238E27FC236}">
                <a16:creationId xmlns:a16="http://schemas.microsoft.com/office/drawing/2014/main" id="{EFA75690-BD13-69A8-ADB0-027381976D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965" y="4455690"/>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8007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Illicit Discharge Program</a:t>
            </a:r>
          </a:p>
          <a:p>
            <a:pPr marL="465138" lvl="0" indent="-465138" fontAlgn="auto">
              <a:spcBef>
                <a:spcPct val="20000"/>
              </a:spcBef>
              <a:spcAft>
                <a:spcPts val="0"/>
              </a:spcAft>
            </a:pPr>
            <a:endParaRPr lang="en-US" sz="4000" b="1" dirty="0">
              <a:effectLst>
                <a:outerShdw blurRad="38100" dist="38100" dir="2700000" algn="tl">
                  <a:srgbClr val="000000">
                    <a:alpha val="43137"/>
                  </a:srgbClr>
                </a:outerShdw>
              </a:effectLst>
              <a:latin typeface="Arial" pitchFamily="34" charset="0"/>
              <a:cs typeface="Arial" pitchFamily="34" charset="0"/>
            </a:endParaRPr>
          </a:p>
          <a:p>
            <a:pPr marL="465138" lvl="0" indent="-465138" fontAlgn="auto">
              <a:spcBef>
                <a:spcPct val="20000"/>
              </a:spcBef>
              <a:spcAft>
                <a:spcPts val="0"/>
              </a:spcAft>
            </a:pP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8" name="Content Placeholder 7"/>
          <p:cNvSpPr txBox="1">
            <a:spLocks/>
          </p:cNvSpPr>
          <p:nvPr/>
        </p:nvSpPr>
        <p:spPr>
          <a:xfrm>
            <a:off x="296519" y="1371600"/>
            <a:ext cx="8627161"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0" y="732099"/>
            <a:ext cx="8390281" cy="4531468"/>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endPar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r>
              <a:rPr lang="en-US" sz="24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 Legal Authority</a:t>
            </a:r>
          </a:p>
          <a:p>
            <a:pPr fontAlgn="auto">
              <a:spcBef>
                <a:spcPct val="20000"/>
              </a:spcBef>
              <a:spcAft>
                <a:spcPts val="0"/>
              </a:spcAft>
            </a:pPr>
            <a:endParaRPr lang="en-US" sz="24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Prohibit illicit discharges to the MS4.</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Investigate suspected illicit discharges.</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Require removal of illicit connections.</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Eliminate illicit discharges.</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 appropriate enforcement.</a:t>
            </a: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BAEB42-489B-5782-5946-A6C12959E0FA}"/>
              </a:ext>
            </a:extLst>
          </p:cNvPr>
          <p:cNvSpPr txBox="1"/>
          <p:nvPr/>
        </p:nvSpPr>
        <p:spPr>
          <a:xfrm>
            <a:off x="-10886" y="4261693"/>
            <a:ext cx="7822919" cy="929485"/>
          </a:xfrm>
          <a:prstGeom prst="rect">
            <a:avLst/>
          </a:prstGeom>
          <a:noFill/>
        </p:spPr>
        <p:txBody>
          <a:bodyPr wrap="square">
            <a:spAutoFit/>
          </a:bodyPr>
          <a:lstStyle/>
          <a:p>
            <a:pPr fontAlgn="auto">
              <a:spcBef>
                <a:spcPct val="20000"/>
              </a:spcBef>
              <a:spcAft>
                <a:spcPts val="0"/>
              </a:spcAft>
            </a:pPr>
            <a:r>
              <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Storm Water Regulations</a:t>
            </a:r>
          </a:p>
          <a:p>
            <a:pPr fontAlgn="auto">
              <a:spcBef>
                <a:spcPct val="20000"/>
              </a:spcBef>
              <a:spcAft>
                <a:spcPts val="0"/>
              </a:spcAft>
            </a:pPr>
            <a:r>
              <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Adopted</a:t>
            </a:r>
            <a:r>
              <a:rPr lang="en-US" sz="1600" b="1"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March 15, 2011</a:t>
            </a:r>
            <a:endPar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r>
              <a:rPr lang="en-US" sz="1600" i="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4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98492CA-655F-4DC1-8FE5-A22F695D95E4}"/>
              </a:ext>
            </a:extLst>
          </p:cNvPr>
          <p:cNvPicPr>
            <a:picLocks noChangeAspect="1"/>
          </p:cNvPicPr>
          <p:nvPr/>
        </p:nvPicPr>
        <p:blipFill>
          <a:blip r:embed="rId4"/>
          <a:stretch>
            <a:fillRect/>
          </a:stretch>
        </p:blipFill>
        <p:spPr>
          <a:xfrm>
            <a:off x="4710112" y="1529767"/>
            <a:ext cx="4183846" cy="3287708"/>
          </a:xfrm>
          <a:prstGeom prst="rect">
            <a:avLst/>
          </a:prstGeom>
        </p:spPr>
      </p:pic>
    </p:spTree>
    <p:custDataLst>
      <p:tags r:id="rId1"/>
    </p:custDataLst>
    <p:extLst>
      <p:ext uri="{BB962C8B-B14F-4D97-AF65-F5344CB8AC3E}">
        <p14:creationId xmlns:p14="http://schemas.microsoft.com/office/powerpoint/2010/main" val="3029285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Illicit Discharge Program</a:t>
            </a:r>
          </a:p>
        </p:txBody>
      </p:sp>
      <p:sp>
        <p:nvSpPr>
          <p:cNvPr id="8" name="Content Placeholder 7"/>
          <p:cNvSpPr txBox="1">
            <a:spLocks/>
          </p:cNvSpPr>
          <p:nvPr/>
        </p:nvSpPr>
        <p:spPr>
          <a:xfrm>
            <a:off x="533400" y="1295400"/>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120192" y="1031132"/>
            <a:ext cx="3886200" cy="4531468"/>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Storm System Mapping</a:t>
            </a:r>
          </a:p>
          <a:p>
            <a:pPr marL="457200" indent="-45720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Outfalls and infrastructure mapped</a:t>
            </a:r>
          </a:p>
          <a:p>
            <a:pPr marL="914400" lvl="1" indent="-45720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Pipes </a:t>
            </a:r>
          </a:p>
          <a:p>
            <a:pPr marL="914400" lvl="1" indent="-45720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Catch basins</a:t>
            </a:r>
          </a:p>
          <a:p>
            <a:pPr marL="914400" lvl="1" indent="-45720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Manholes</a:t>
            </a:r>
          </a:p>
          <a:p>
            <a:pPr marL="914400" lvl="1" indent="-45720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 drainage</a:t>
            </a:r>
          </a:p>
          <a:p>
            <a:pPr lvl="1" fontAlgn="auto">
              <a:spcBef>
                <a:spcPct val="20000"/>
              </a:spcBef>
              <a:spcAft>
                <a:spcPts val="0"/>
              </a:spcAft>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responsible for municipal system (not state or private)</a:t>
            </a:r>
          </a:p>
          <a:p>
            <a:pPr lvl="1" fontAlgn="auto">
              <a:spcBef>
                <a:spcPct val="20000"/>
              </a:spcBef>
              <a:spcAft>
                <a:spcPts val="0"/>
              </a:spcAft>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r>
              <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Continued Updates</a:t>
            </a:r>
          </a:p>
          <a:p>
            <a:pPr lvl="1" fontAlgn="auto">
              <a:spcBef>
                <a:spcPct val="20000"/>
              </a:spcBef>
              <a:spcAft>
                <a:spcPts val="0"/>
              </a:spcAft>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lvl="1" indent="-457200" fontAlgn="auto">
              <a:spcBef>
                <a:spcPct val="20000"/>
              </a:spcBef>
              <a:spcAft>
                <a:spcPts val="0"/>
              </a:spcAft>
              <a:buFont typeface="Arial" panose="020B0604020202020204" pitchFamily="34" charset="0"/>
              <a:buChar char="•"/>
            </a:pPr>
            <a:endParaRPr lang="en-US" sz="2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2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2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371600" lvl="2" indent="-457200" fontAlgn="auto">
              <a:spcBef>
                <a:spcPct val="20000"/>
              </a:spcBef>
              <a:spcAft>
                <a:spcPts val="0"/>
              </a:spcAft>
              <a:buFont typeface="Arial" panose="020B0604020202020204" pitchFamily="34" charset="0"/>
              <a:buChar char="•"/>
            </a:pPr>
            <a:endParaRPr lang="en-US" sz="1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4138657-5980-0077-2958-74C6F0DC8351}"/>
              </a:ext>
            </a:extLst>
          </p:cNvPr>
          <p:cNvPicPr>
            <a:picLocks noChangeAspect="1"/>
          </p:cNvPicPr>
          <p:nvPr/>
        </p:nvPicPr>
        <p:blipFill>
          <a:blip r:embed="rId4"/>
          <a:stretch>
            <a:fillRect/>
          </a:stretch>
        </p:blipFill>
        <p:spPr>
          <a:xfrm>
            <a:off x="4572000" y="950068"/>
            <a:ext cx="4404826" cy="5907932"/>
          </a:xfrm>
          <a:prstGeom prst="rect">
            <a:avLst/>
          </a:prstGeom>
        </p:spPr>
      </p:pic>
    </p:spTree>
    <p:custDataLst>
      <p:tags r:id="rId1"/>
    </p:custDataLst>
    <p:extLst>
      <p:ext uri="{BB962C8B-B14F-4D97-AF65-F5344CB8AC3E}">
        <p14:creationId xmlns:p14="http://schemas.microsoft.com/office/powerpoint/2010/main" val="166261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Illicit Discharge Program</a:t>
            </a:r>
          </a:p>
        </p:txBody>
      </p:sp>
      <p:sp>
        <p:nvSpPr>
          <p:cNvPr id="8" name="Content Placeholder 7"/>
          <p:cNvSpPr txBox="1">
            <a:spLocks/>
          </p:cNvSpPr>
          <p:nvPr/>
        </p:nvSpPr>
        <p:spPr>
          <a:xfrm>
            <a:off x="276225" y="1462408"/>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381000" y="1219200"/>
            <a:ext cx="3886200" cy="4531468"/>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Evaluate your system for illicit discharges</a:t>
            </a: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371600" lvl="2" indent="-457200" fontAlgn="auto">
              <a:spcBef>
                <a:spcPct val="20000"/>
              </a:spcBef>
              <a:spcAft>
                <a:spcPts val="0"/>
              </a:spcAft>
              <a:buFont typeface="Arial" panose="020B0604020202020204" pitchFamily="34" charset="0"/>
              <a:buChar char="•"/>
            </a:pPr>
            <a:endParaRPr lang="en-US" sz="1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5604" name="Picture 4" descr="Recommendations and guidance for utilizing major stormwater outfall  monitoring to meet TMDL permit requirements - Minnesota Stormwater Manual">
            <a:extLst>
              <a:ext uri="{FF2B5EF4-FFF2-40B4-BE49-F238E27FC236}">
                <a16:creationId xmlns:a16="http://schemas.microsoft.com/office/drawing/2014/main" id="{3E7014CF-95E9-B633-12A2-836751B07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462408"/>
            <a:ext cx="2305050" cy="30892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4080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Illicit Discharge Program</a:t>
            </a:r>
          </a:p>
        </p:txBody>
      </p:sp>
      <p:sp>
        <p:nvSpPr>
          <p:cNvPr id="8" name="Content Placeholder 7"/>
          <p:cNvSpPr txBox="1">
            <a:spLocks/>
          </p:cNvSpPr>
          <p:nvPr/>
        </p:nvSpPr>
        <p:spPr>
          <a:xfrm>
            <a:off x="533400" y="1326671"/>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423886" y="1219200"/>
            <a:ext cx="4038600" cy="4531468"/>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371600" lvl="2" indent="-457200" fontAlgn="auto">
              <a:spcBef>
                <a:spcPct val="20000"/>
              </a:spcBef>
              <a:spcAft>
                <a:spcPts val="0"/>
              </a:spcAft>
              <a:buFont typeface="Arial" panose="020B0604020202020204" pitchFamily="34" charset="0"/>
              <a:buChar char="•"/>
            </a:pPr>
            <a:endParaRPr lang="en-US" sz="1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Content Placeholder 7">
            <a:extLst>
              <a:ext uri="{FF2B5EF4-FFF2-40B4-BE49-F238E27FC236}">
                <a16:creationId xmlns:a16="http://schemas.microsoft.com/office/drawing/2014/main" id="{112EC07F-BD65-458C-8E3A-74A327FFDA41}"/>
              </a:ext>
            </a:extLst>
          </p:cNvPr>
          <p:cNvSpPr txBox="1">
            <a:spLocks/>
          </p:cNvSpPr>
          <p:nvPr/>
        </p:nvSpPr>
        <p:spPr>
          <a:xfrm>
            <a:off x="533400" y="1326671"/>
            <a:ext cx="7848600" cy="4576397"/>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Outfall inspection</a:t>
            </a:r>
          </a:p>
          <a:p>
            <a:pPr marL="1371600" lvl="2" indent="-457200" fontAlgn="auto">
              <a:spcBef>
                <a:spcPct val="20000"/>
              </a:spcBef>
              <a:spcAft>
                <a:spcPts val="0"/>
              </a:spcAft>
              <a:buFont typeface="Arial" panose="020B0604020202020204" pitchFamily="34" charset="0"/>
              <a:buChar char="•"/>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Condition of Outfall</a:t>
            </a:r>
          </a:p>
          <a:p>
            <a:pPr marL="1371600" lvl="2" indent="-457200" fontAlgn="auto">
              <a:spcBef>
                <a:spcPct val="20000"/>
              </a:spcBef>
              <a:spcAft>
                <a:spcPts val="0"/>
              </a:spcAft>
              <a:buFont typeface="Arial" panose="020B0604020202020204" pitchFamily="34" charset="0"/>
              <a:buChar char="•"/>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Sample if flowing</a:t>
            </a:r>
          </a:p>
          <a:p>
            <a:pPr marL="1371600" lvl="2" indent="-457200" fontAlgn="auto">
              <a:spcBef>
                <a:spcPct val="20000"/>
              </a:spcBef>
              <a:spcAft>
                <a:spcPts val="0"/>
              </a:spcAft>
              <a:buFont typeface="Arial" panose="020B0604020202020204" pitchFamily="34" charset="0"/>
              <a:buChar char="•"/>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signs of illicit discharge?</a:t>
            </a:r>
          </a:p>
          <a:p>
            <a:pPr fontAlgn="auto">
              <a:spcBef>
                <a:spcPct val="20000"/>
              </a:spcBef>
              <a:spcAft>
                <a:spcPts val="0"/>
              </a:spcAft>
            </a:pPr>
            <a:endParaRPr lang="en-US" sz="18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Picture 6" descr="Image result for illicit discharges">
            <a:extLst>
              <a:ext uri="{FF2B5EF4-FFF2-40B4-BE49-F238E27FC236}">
                <a16:creationId xmlns:a16="http://schemas.microsoft.com/office/drawing/2014/main" id="{38C1DC2B-4A3E-404D-AEB2-B12B67C862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3247" y="3372569"/>
            <a:ext cx="3162340" cy="23732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4666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280485"/>
            <a:ext cx="8229600" cy="647788"/>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Should You Look For?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12" name="Picture 10" descr="paint in dishcharge-oops">
            <a:extLst>
              <a:ext uri="{FF2B5EF4-FFF2-40B4-BE49-F238E27FC236}">
                <a16:creationId xmlns:a16="http://schemas.microsoft.com/office/drawing/2014/main" id="{B788DE25-953F-41F0-BDE6-09A9C085C7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192"/>
          <a:stretch>
            <a:fillRect/>
          </a:stretch>
        </p:blipFill>
        <p:spPr>
          <a:xfrm>
            <a:off x="3505200" y="2016318"/>
            <a:ext cx="2133600" cy="3174142"/>
          </a:xfrm>
          <a:prstGeom prst="rect">
            <a:avLst/>
          </a:prstGeom>
          <a:no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2" descr="Image result for illicit discharges">
            <a:extLst>
              <a:ext uri="{FF2B5EF4-FFF2-40B4-BE49-F238E27FC236}">
                <a16:creationId xmlns:a16="http://schemas.microsoft.com/office/drawing/2014/main" id="{16F3C0A7-B9EB-4698-90E6-E89DADEBB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36552"/>
            <a:ext cx="2645006"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7">
            <a:extLst>
              <a:ext uri="{FF2B5EF4-FFF2-40B4-BE49-F238E27FC236}">
                <a16:creationId xmlns:a16="http://schemas.microsoft.com/office/drawing/2014/main" id="{52FF8ECD-8D65-D69C-A05E-CF93284DD9FF}"/>
              </a:ext>
            </a:extLst>
          </p:cNvPr>
          <p:cNvSpPr txBox="1">
            <a:spLocks/>
          </p:cNvSpPr>
          <p:nvPr/>
        </p:nvSpPr>
        <p:spPr>
          <a:xfrm>
            <a:off x="381000" y="1219201"/>
            <a:ext cx="7696200" cy="822152"/>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Outfalls</a:t>
            </a: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674" name="Picture 2" descr="Water flows from a stormwater outfall | U.S. Geological Survey">
            <a:extLst>
              <a:ext uri="{FF2B5EF4-FFF2-40B4-BE49-F238E27FC236}">
                <a16:creationId xmlns:a16="http://schemas.microsoft.com/office/drawing/2014/main" id="{3B3335D7-ED0C-83FD-55E0-F95322ED2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186860"/>
            <a:ext cx="2133600" cy="2848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1390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280485"/>
            <a:ext cx="8229600" cy="647788"/>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Should You Look For?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2" name="Content Placeholder 7">
            <a:extLst>
              <a:ext uri="{FF2B5EF4-FFF2-40B4-BE49-F238E27FC236}">
                <a16:creationId xmlns:a16="http://schemas.microsoft.com/office/drawing/2014/main" id="{52FF8ECD-8D65-D69C-A05E-CF93284DD9FF}"/>
              </a:ext>
            </a:extLst>
          </p:cNvPr>
          <p:cNvSpPr txBox="1">
            <a:spLocks/>
          </p:cNvSpPr>
          <p:nvPr/>
        </p:nvSpPr>
        <p:spPr>
          <a:xfrm>
            <a:off x="381000" y="1219201"/>
            <a:ext cx="7696200" cy="822152"/>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Outfalls</a:t>
            </a: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22" name="Picture 2" descr="rrp4 - MWMO">
            <a:extLst>
              <a:ext uri="{FF2B5EF4-FFF2-40B4-BE49-F238E27FC236}">
                <a16:creationId xmlns:a16="http://schemas.microsoft.com/office/drawing/2014/main" id="{C42FBA4E-3632-3BB2-BA95-E8109E0C5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16318"/>
            <a:ext cx="3336351" cy="2098482"/>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Thurston County | Stormwater Utility | Common Storm Drain Problems">
            <a:extLst>
              <a:ext uri="{FF2B5EF4-FFF2-40B4-BE49-F238E27FC236}">
                <a16:creationId xmlns:a16="http://schemas.microsoft.com/office/drawing/2014/main" id="{E1F3706B-E592-7138-018D-70934E0F6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331" y="1447800"/>
            <a:ext cx="3213258" cy="2406842"/>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Plaintiff in Isle of Wight stormwater lawsuit dies - Smithfield Times |  Smithfield Times">
            <a:extLst>
              <a:ext uri="{FF2B5EF4-FFF2-40B4-BE49-F238E27FC236}">
                <a16:creationId xmlns:a16="http://schemas.microsoft.com/office/drawing/2014/main" id="{C6B0BAAA-D006-B965-D45B-2B6AAFC81F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248978"/>
            <a:ext cx="3440275" cy="192655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Managing Stormwater | Rain Harvest">
            <a:extLst>
              <a:ext uri="{FF2B5EF4-FFF2-40B4-BE49-F238E27FC236}">
                <a16:creationId xmlns:a16="http://schemas.microsoft.com/office/drawing/2014/main" id="{7182E078-9350-D104-E6C2-3B28DE774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232075"/>
            <a:ext cx="2736415" cy="20496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7357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280485"/>
            <a:ext cx="8229600" cy="647788"/>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Should You Look For?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381000" y="1219200"/>
            <a:ext cx="7696200" cy="1430833"/>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Catch Basins</a:t>
            </a: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6626" name="Picture 2" descr="Aztec Stormwater Management Illicit Discharges">
            <a:extLst>
              <a:ext uri="{FF2B5EF4-FFF2-40B4-BE49-F238E27FC236}">
                <a16:creationId xmlns:a16="http://schemas.microsoft.com/office/drawing/2014/main" id="{F9F8C612-0E18-93B7-B2E0-D109DD440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34616"/>
            <a:ext cx="2795411" cy="20938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llicit Discharge - City of Oregon, Ohio">
            <a:extLst>
              <a:ext uri="{FF2B5EF4-FFF2-40B4-BE49-F238E27FC236}">
                <a16:creationId xmlns:a16="http://schemas.microsoft.com/office/drawing/2014/main" id="{3FE02EFE-75FF-932C-EBD1-D1459217E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4337" y="1432871"/>
            <a:ext cx="2851246" cy="2135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llicit Discharge Detection and Elimination (IDDE) | Fuquay-Varina, NC">
            <a:extLst>
              <a:ext uri="{FF2B5EF4-FFF2-40B4-BE49-F238E27FC236}">
                <a16:creationId xmlns:a16="http://schemas.microsoft.com/office/drawing/2014/main" id="{E0D8240B-43DE-31AA-B6DD-7F128531AE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087247"/>
            <a:ext cx="2054452" cy="2117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llicit Discharge Detection and Elimination | Fayetteville, NC">
            <a:extLst>
              <a:ext uri="{FF2B5EF4-FFF2-40B4-BE49-F238E27FC236}">
                <a16:creationId xmlns:a16="http://schemas.microsoft.com/office/drawing/2014/main" id="{7F7B3610-474F-C1BB-AE47-8F4B39C834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142" y="4300545"/>
            <a:ext cx="2645004"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594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Water Pollution</a:t>
            </a:r>
          </a:p>
        </p:txBody>
      </p:sp>
      <p:sp>
        <p:nvSpPr>
          <p:cNvPr id="8" name="Content Placeholder 7"/>
          <p:cNvSpPr txBox="1">
            <a:spLocks/>
          </p:cNvSpPr>
          <p:nvPr/>
        </p:nvSpPr>
        <p:spPr>
          <a:xfrm>
            <a:off x="1528529" y="2049030"/>
            <a:ext cx="6072471" cy="3372152"/>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r>
              <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Oil</a:t>
            </a:r>
          </a:p>
          <a:p>
            <a:pPr marL="465138" indent="-465138" fontAlgn="auto">
              <a:spcBef>
                <a:spcPct val="20000"/>
              </a:spcBef>
              <a:spcAft>
                <a:spcPts val="0"/>
              </a:spcAft>
              <a:buFont typeface="Arial" pitchFamily="34" charset="0"/>
              <a:buChar char="•"/>
            </a:pPr>
            <a:r>
              <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NPS Pollutants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57188" indent="-342900" fontAlgn="auto">
              <a:spcBef>
                <a:spcPct val="20000"/>
              </a:spcBef>
              <a:spcAft>
                <a:spcPts val="0"/>
              </a:spcAft>
              <a:buFont typeface="Arial" panose="020B0604020202020204" pitchFamily="34" charset="0"/>
              <a:buChar char="•"/>
              <a:defRPr/>
            </a:pPr>
            <a:endParaRPr lang="en-US" sz="2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1026" name="Picture 2" descr="PHOTO: A fire tug fights flames on the Cuyahoga River near downtown Cleveland, where oil and other industrial wastes caught fire June 25, 1952. ">
            <a:extLst>
              <a:ext uri="{FF2B5EF4-FFF2-40B4-BE49-F238E27FC236}">
                <a16:creationId xmlns:a16="http://schemas.microsoft.com/office/drawing/2014/main" id="{F6AA6D22-FDEB-4B9D-8962-8AF3272A1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199" y="1129766"/>
            <a:ext cx="6667602" cy="50007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088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280485"/>
            <a:ext cx="8229600" cy="647788"/>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Should You Look For?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547687" y="1304925"/>
            <a:ext cx="7696200" cy="1430833"/>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Catch Basins</a:t>
            </a: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descr="Stormwater Complaints | North Fayette Township, PA">
            <a:extLst>
              <a:ext uri="{FF2B5EF4-FFF2-40B4-BE49-F238E27FC236}">
                <a16:creationId xmlns:a16="http://schemas.microsoft.com/office/drawing/2014/main" id="{2FA9C780-C42D-B7C2-9B41-C0277B409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654" y="1521656"/>
            <a:ext cx="4199746" cy="1754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Grate expectations: Vancouver contest encourages you to 'adopt' a catch  basin | CBC News">
            <a:extLst>
              <a:ext uri="{FF2B5EF4-FFF2-40B4-BE49-F238E27FC236}">
                <a16:creationId xmlns:a16="http://schemas.microsoft.com/office/drawing/2014/main" id="{3E1B78C3-AB24-A174-8EEA-70314480D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032851"/>
            <a:ext cx="2969171" cy="22154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urricane Ida: Blocked Storm Drains and Flooding In NYC">
            <a:extLst>
              <a:ext uri="{FF2B5EF4-FFF2-40B4-BE49-F238E27FC236}">
                <a16:creationId xmlns:a16="http://schemas.microsoft.com/office/drawing/2014/main" id="{FE95FC35-9814-BFFB-849A-C7845533BE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8348" y="3571004"/>
            <a:ext cx="2510174" cy="31345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235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280485"/>
            <a:ext cx="8229600" cy="647788"/>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Should You Look For?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2" name="Content Placeholder 7">
            <a:extLst>
              <a:ext uri="{FF2B5EF4-FFF2-40B4-BE49-F238E27FC236}">
                <a16:creationId xmlns:a16="http://schemas.microsoft.com/office/drawing/2014/main" id="{52FF8ECD-8D65-D69C-A05E-CF93284DD9FF}"/>
              </a:ext>
            </a:extLst>
          </p:cNvPr>
          <p:cNvSpPr txBox="1">
            <a:spLocks/>
          </p:cNvSpPr>
          <p:nvPr/>
        </p:nvSpPr>
        <p:spPr>
          <a:xfrm>
            <a:off x="381000" y="1219200"/>
            <a:ext cx="7696200" cy="822152"/>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Upgradient</a:t>
            </a: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1746" name="Picture 2" descr="Erosion Control Management">
            <a:extLst>
              <a:ext uri="{FF2B5EF4-FFF2-40B4-BE49-F238E27FC236}">
                <a16:creationId xmlns:a16="http://schemas.microsoft.com/office/drawing/2014/main" id="{FC78BB6E-883B-106E-3CA5-0F8CEEF7E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752601"/>
            <a:ext cx="3253941" cy="171648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Why is erosion control important?">
            <a:extLst>
              <a:ext uri="{FF2B5EF4-FFF2-40B4-BE49-F238E27FC236}">
                <a16:creationId xmlns:a16="http://schemas.microsoft.com/office/drawing/2014/main" id="{B4D9D97D-4668-DEC5-1CD7-3E51B4031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587863"/>
            <a:ext cx="3124200" cy="2079013"/>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Soil Erosion and Sediment Control Strategies for NJ Residential Construction  - Building Site Preparation, Site Work Construction &amp; Drainage Solutions">
            <a:extLst>
              <a:ext uri="{FF2B5EF4-FFF2-40B4-BE49-F238E27FC236}">
                <a16:creationId xmlns:a16="http://schemas.microsoft.com/office/drawing/2014/main" id="{5B8F2F42-6FAF-7093-47CD-7E6BCAB923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7942" y="4740449"/>
            <a:ext cx="2990018" cy="19897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715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Source Investigation</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 name="Picture 2">
            <a:extLst>
              <a:ext uri="{FF2B5EF4-FFF2-40B4-BE49-F238E27FC236}">
                <a16:creationId xmlns:a16="http://schemas.microsoft.com/office/drawing/2014/main" id="{B0B02A80-AD6C-3894-6997-8CAAD26267A9}"/>
              </a:ext>
            </a:extLst>
          </p:cNvPr>
          <p:cNvPicPr>
            <a:picLocks noChangeAspect="1"/>
          </p:cNvPicPr>
          <p:nvPr/>
        </p:nvPicPr>
        <p:blipFill>
          <a:blip r:embed="rId4"/>
          <a:stretch>
            <a:fillRect/>
          </a:stretch>
        </p:blipFill>
        <p:spPr>
          <a:xfrm>
            <a:off x="1600200" y="1109968"/>
            <a:ext cx="6315075" cy="5305425"/>
          </a:xfrm>
          <a:prstGeom prst="rect">
            <a:avLst/>
          </a:prstGeom>
        </p:spPr>
      </p:pic>
      <p:pic>
        <p:nvPicPr>
          <p:cNvPr id="5" name="Picture 4">
            <a:extLst>
              <a:ext uri="{FF2B5EF4-FFF2-40B4-BE49-F238E27FC236}">
                <a16:creationId xmlns:a16="http://schemas.microsoft.com/office/drawing/2014/main" id="{E02DD77B-17FD-214A-2612-8BC5E2452428}"/>
              </a:ext>
            </a:extLst>
          </p:cNvPr>
          <p:cNvPicPr>
            <a:picLocks noChangeAspect="1"/>
          </p:cNvPicPr>
          <p:nvPr/>
        </p:nvPicPr>
        <p:blipFill rotWithShape="1">
          <a:blip r:embed="rId5"/>
          <a:srcRect r="6835"/>
          <a:stretch/>
        </p:blipFill>
        <p:spPr>
          <a:xfrm>
            <a:off x="1676400" y="5389140"/>
            <a:ext cx="2466975" cy="952500"/>
          </a:xfrm>
          <a:prstGeom prst="rect">
            <a:avLst/>
          </a:prstGeom>
        </p:spPr>
      </p:pic>
      <p:sp>
        <p:nvSpPr>
          <p:cNvPr id="2" name="TextBox 1">
            <a:extLst>
              <a:ext uri="{FF2B5EF4-FFF2-40B4-BE49-F238E27FC236}">
                <a16:creationId xmlns:a16="http://schemas.microsoft.com/office/drawing/2014/main" id="{F186B06E-8E0B-9FE5-F142-7CF668D892BE}"/>
              </a:ext>
            </a:extLst>
          </p:cNvPr>
          <p:cNvSpPr txBox="1"/>
          <p:nvPr/>
        </p:nvSpPr>
        <p:spPr>
          <a:xfrm>
            <a:off x="4429127" y="5522467"/>
            <a:ext cx="1143000" cy="461665"/>
          </a:xfrm>
          <a:prstGeom prst="wedgeRectCallout">
            <a:avLst>
              <a:gd name="adj1" fmla="val 80576"/>
              <a:gd name="adj2" fmla="val -44348"/>
            </a:avLst>
          </a:prstGeom>
          <a:solidFill>
            <a:srgbClr val="FFC000"/>
          </a:solidFill>
        </p:spPr>
        <p:txBody>
          <a:bodyPr wrap="square" rtlCol="0">
            <a:spAutoFit/>
          </a:bodyPr>
          <a:lstStyle/>
          <a:p>
            <a:r>
              <a:rPr lang="en-US" i="1" dirty="0"/>
              <a:t>Outfall</a:t>
            </a:r>
          </a:p>
        </p:txBody>
      </p:sp>
      <p:sp>
        <p:nvSpPr>
          <p:cNvPr id="4" name="TextBox 3">
            <a:extLst>
              <a:ext uri="{FF2B5EF4-FFF2-40B4-BE49-F238E27FC236}">
                <a16:creationId xmlns:a16="http://schemas.microsoft.com/office/drawing/2014/main" id="{CC707269-0EE7-50AF-D2C2-A8E82477A6FA}"/>
              </a:ext>
            </a:extLst>
          </p:cNvPr>
          <p:cNvSpPr txBox="1"/>
          <p:nvPr/>
        </p:nvSpPr>
        <p:spPr>
          <a:xfrm>
            <a:off x="6629400" y="2954572"/>
            <a:ext cx="1143000" cy="461665"/>
          </a:xfrm>
          <a:prstGeom prst="wedgeRectCallout">
            <a:avLst>
              <a:gd name="adj1" fmla="val -12628"/>
              <a:gd name="adj2" fmla="val 140257"/>
            </a:avLst>
          </a:prstGeom>
          <a:solidFill>
            <a:srgbClr val="FFC000"/>
          </a:solidFill>
        </p:spPr>
        <p:txBody>
          <a:bodyPr wrap="square" rtlCol="0">
            <a:spAutoFit/>
          </a:bodyPr>
          <a:lstStyle/>
          <a:p>
            <a:r>
              <a:rPr lang="en-US" i="1" dirty="0"/>
              <a:t>Outfall</a:t>
            </a:r>
          </a:p>
        </p:txBody>
      </p:sp>
      <p:sp>
        <p:nvSpPr>
          <p:cNvPr id="8" name="Oval 7">
            <a:extLst>
              <a:ext uri="{FF2B5EF4-FFF2-40B4-BE49-F238E27FC236}">
                <a16:creationId xmlns:a16="http://schemas.microsoft.com/office/drawing/2014/main" id="{2272F321-581E-7DE6-5770-4C23FC3C0E3F}"/>
              </a:ext>
            </a:extLst>
          </p:cNvPr>
          <p:cNvSpPr/>
          <p:nvPr/>
        </p:nvSpPr>
        <p:spPr>
          <a:xfrm rot="19932713">
            <a:off x="2599116" y="3682452"/>
            <a:ext cx="1143000" cy="6453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715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Source Investigation</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2050" name="Picture 2" descr="Image result for sand bag for idde">
            <a:extLst>
              <a:ext uri="{FF2B5EF4-FFF2-40B4-BE49-F238E27FC236}">
                <a16:creationId xmlns:a16="http://schemas.microsoft.com/office/drawing/2014/main" id="{AA7918D5-FA68-4083-83F3-9904254A2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17271"/>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cctv storm system">
            <a:extLst>
              <a:ext uri="{FF2B5EF4-FFF2-40B4-BE49-F238E27FC236}">
                <a16:creationId xmlns:a16="http://schemas.microsoft.com/office/drawing/2014/main" id="{79045F61-9C35-4EEB-963D-C332209D8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58710"/>
            <a:ext cx="3825246" cy="2504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dye testing idde">
            <a:extLst>
              <a:ext uri="{FF2B5EF4-FFF2-40B4-BE49-F238E27FC236}">
                <a16:creationId xmlns:a16="http://schemas.microsoft.com/office/drawing/2014/main" id="{2E8B8B9B-0B7C-4023-BDF4-AA92422B8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192086"/>
            <a:ext cx="3004759" cy="2250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smoke testing catch basin">
            <a:extLst>
              <a:ext uri="{FF2B5EF4-FFF2-40B4-BE49-F238E27FC236}">
                <a16:creationId xmlns:a16="http://schemas.microsoft.com/office/drawing/2014/main" id="{6B813A9B-2130-4393-9ED8-83631D468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045" y="3929243"/>
            <a:ext cx="3359850" cy="18878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0093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fontScale="925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Find and Remove Illicit Discharge</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609600" y="1056358"/>
            <a:ext cx="8354134" cy="4255040"/>
          </a:xfrm>
          <a:prstGeom prst="rect">
            <a:avLst/>
          </a:prstGeom>
          <a:noFill/>
          <a:ln>
            <a:solidFill>
              <a:schemeClr val="tx2"/>
            </a:solidFill>
          </a:ln>
          <a:effectLst>
            <a:softEdge rad="63500"/>
          </a:effectLst>
        </p:spPr>
        <p:txBody>
          <a:bodyPr vert="horz" lIns="91440" tIns="45720" rIns="91440" bIns="45720" rtlCol="0">
            <a:normAutofit/>
          </a:bodyPr>
          <a:lstStyle/>
          <a:p>
            <a:pPr marL="342900" indent="-342900" fontAlgn="auto">
              <a:lnSpc>
                <a:spcPct val="170000"/>
              </a:lnSpc>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Must be removed within 60 days</a:t>
            </a:r>
          </a:p>
          <a:p>
            <a:pPr marL="342900" indent="-342900" fontAlgn="auto">
              <a:lnSpc>
                <a:spcPct val="170000"/>
              </a:lnSpc>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Voluntary removal</a:t>
            </a:r>
          </a:p>
          <a:p>
            <a:pPr marL="342900" indent="-342900" fontAlgn="auto">
              <a:lnSpc>
                <a:spcPct val="170000"/>
              </a:lnSpc>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Legal enforcement </a:t>
            </a:r>
          </a:p>
          <a:p>
            <a:pPr marL="342900" indent="-342900" fontAlgn="auto">
              <a:lnSpc>
                <a:spcPct val="170000"/>
              </a:lnSpc>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Include in Annual Report to EPA</a:t>
            </a:r>
          </a:p>
          <a:p>
            <a:pPr marL="342900" indent="-342900" fontAlgn="auto">
              <a:lnSpc>
                <a:spcPct val="170000"/>
              </a:lnSpc>
              <a:spcBef>
                <a:spcPct val="20000"/>
              </a:spcBef>
              <a:spcAft>
                <a:spcPts val="0"/>
              </a:spcAft>
              <a:buFont typeface="Arial" panose="020B0604020202020204" pitchFamily="34" charset="0"/>
              <a:buChar char="•"/>
            </a:pPr>
            <a:r>
              <a:rPr lang="en-US" sz="2000" dirty="0">
                <a:solidFill>
                  <a:schemeClr val="tx2">
                    <a:lumMod val="50000"/>
                  </a:schemeClr>
                </a:solidFill>
                <a:latin typeface="Arial" panose="020B0604020202020204" pitchFamily="34" charset="0"/>
                <a:cs typeface="Arial" panose="020B0604020202020204" pitchFamily="34" charset="0"/>
              </a:rPr>
              <a:t>Confirm removal</a:t>
            </a: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3800" name="Picture 8" descr="Gators in the Sewer Not Just a Myth: 8-footer Removed from Florida Storm  Drain | OutdoorHub">
            <a:extLst>
              <a:ext uri="{FF2B5EF4-FFF2-40B4-BE49-F238E27FC236}">
                <a16:creationId xmlns:a16="http://schemas.microsoft.com/office/drawing/2014/main" id="{623C853E-ECF8-5AEC-F7A6-99E1B43D5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862" y="3469532"/>
            <a:ext cx="3777706" cy="27934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601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280485"/>
            <a:ext cx="8229600" cy="647788"/>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2800" b="1" dirty="0">
                <a:effectLst>
                  <a:outerShdw blurRad="38100" dist="38100" dir="2700000" algn="tl">
                    <a:srgbClr val="000000">
                      <a:alpha val="43137"/>
                    </a:srgbClr>
                  </a:outerShdw>
                </a:effectLst>
                <a:latin typeface="Arial" pitchFamily="34" charset="0"/>
                <a:cs typeface="Arial" pitchFamily="34" charset="0"/>
              </a:rPr>
              <a:t>What do you do if you find an Illicit Discharge?</a:t>
            </a:r>
          </a:p>
        </p:txBody>
      </p:sp>
      <p:sp>
        <p:nvSpPr>
          <p:cNvPr id="8" name="Content Placeholder 7"/>
          <p:cNvSpPr txBox="1">
            <a:spLocks/>
          </p:cNvSpPr>
          <p:nvPr/>
        </p:nvSpPr>
        <p:spPr>
          <a:xfrm>
            <a:off x="457200" y="1165037"/>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537810" y="1035464"/>
            <a:ext cx="8354134" cy="4255040"/>
          </a:xfrm>
          <a:prstGeom prst="rect">
            <a:avLst/>
          </a:prstGeom>
          <a:noFill/>
          <a:ln>
            <a:solidFill>
              <a:schemeClr val="tx2"/>
            </a:solidFill>
          </a:ln>
          <a:effectLst>
            <a:softEdge rad="63500"/>
          </a:effectLst>
        </p:spPr>
        <p:txBody>
          <a:bodyPr vert="horz" lIns="91440" tIns="45720" rIns="91440" bIns="45720" rtlCol="0">
            <a:normAutofit fontScale="92500" lnSpcReduction="20000"/>
          </a:bodyPr>
          <a:lstStyle/>
          <a:p>
            <a:pPr fontAlgn="auto">
              <a:spcBef>
                <a:spcPct val="20000"/>
              </a:spcBef>
              <a:spcAft>
                <a:spcPts val="0"/>
              </a:spcAft>
            </a:pPr>
            <a:r>
              <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r>
              <a:rPr lang="en-US" sz="18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3486150" lvl="7" indent="-285750">
              <a:spcBef>
                <a:spcPct val="20000"/>
              </a:spcBef>
              <a:buFont typeface="Arial" panose="020B0604020202020204" pitchFamily="34" charset="0"/>
              <a:buChar char="•"/>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Where is it?</a:t>
            </a:r>
          </a:p>
          <a:p>
            <a:pPr marL="3486150" lvl="7" indent="-285750">
              <a:spcBef>
                <a:spcPct val="20000"/>
              </a:spcBef>
              <a:buFont typeface="Arial" panose="020B0604020202020204" pitchFamily="34" charset="0"/>
              <a:buChar char="•"/>
            </a:pPr>
            <a:endPar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86150" lvl="7" indent="-285750">
              <a:spcBef>
                <a:spcPct val="20000"/>
              </a:spcBef>
              <a:buFont typeface="Arial" panose="020B0604020202020204" pitchFamily="34" charset="0"/>
              <a:buChar char="•"/>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it?</a:t>
            </a:r>
          </a:p>
          <a:p>
            <a:pPr marL="3486150" lvl="7" indent="-285750">
              <a:spcBef>
                <a:spcPct val="20000"/>
              </a:spcBef>
              <a:buFont typeface="Arial" panose="020B0604020202020204" pitchFamily="34" charset="0"/>
              <a:buChar char="•"/>
            </a:pPr>
            <a:endPar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86150" lvl="7" indent="-285750">
              <a:spcBef>
                <a:spcPct val="20000"/>
              </a:spcBef>
              <a:buFont typeface="Arial" panose="020B0604020202020204" pitchFamily="34" charset="0"/>
              <a:buChar char="•"/>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Notify supervisor to investigate further.</a:t>
            </a: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9938" name="Picture 2" descr="INDOT: Engineering: Storm Water">
            <a:extLst>
              <a:ext uri="{FF2B5EF4-FFF2-40B4-BE49-F238E27FC236}">
                <a16:creationId xmlns:a16="http://schemas.microsoft.com/office/drawing/2014/main" id="{9D535990-B785-8CF0-7C85-18D87C154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72812"/>
            <a:ext cx="5328638" cy="15536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3044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47B3F-8FE7-AA92-E582-8BD78DB49925}"/>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F162C7D-7272-3421-EA01-CA2C8802F7D5}"/>
              </a:ext>
            </a:extLst>
          </p:cNvPr>
          <p:cNvSpPr txBox="1">
            <a:spLocks/>
          </p:cNvSpPr>
          <p:nvPr/>
        </p:nvSpPr>
        <p:spPr>
          <a:xfrm>
            <a:off x="48690" y="1183532"/>
            <a:ext cx="5803505" cy="5196208"/>
          </a:xfrm>
          <a:prstGeom prst="rect">
            <a:avLst/>
          </a:prstGeom>
          <a:noFill/>
          <a:ln>
            <a:solidFill>
              <a:schemeClr val="tx2"/>
            </a:solidFill>
          </a:ln>
          <a:effectLst>
            <a:softEdge rad="63500"/>
          </a:effectLst>
        </p:spPr>
        <p:txBody>
          <a:bodyPr vert="horz" lIns="91440" tIns="45720" rIns="91440" bIns="45720" rtlCol="0">
            <a:normAutofit/>
          </a:bodyPr>
          <a:lstStyle/>
          <a:p>
            <a:pPr lvl="1" fontAlgn="auto">
              <a:spcBef>
                <a:spcPct val="20000"/>
              </a:spcBef>
              <a:spcAft>
                <a:spcPts val="0"/>
              </a:spcAft>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a:extLst>
              <a:ext uri="{FF2B5EF4-FFF2-40B4-BE49-F238E27FC236}">
                <a16:creationId xmlns:a16="http://schemas.microsoft.com/office/drawing/2014/main" id="{B5A51F8F-D127-A4EA-5AC0-98785C65A4E6}"/>
              </a:ext>
            </a:extLst>
          </p:cNvPr>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F22E1A70-23EF-7757-932D-1448EB9AA49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9" name="Subtitle 4">
            <a:extLst>
              <a:ext uri="{FF2B5EF4-FFF2-40B4-BE49-F238E27FC236}">
                <a16:creationId xmlns:a16="http://schemas.microsoft.com/office/drawing/2014/main" id="{E58F34C4-EBA8-A8A7-9631-522A8B6032AA}"/>
              </a:ext>
            </a:extLst>
          </p:cNvPr>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MS4 Permit Requirements</a:t>
            </a:r>
          </a:p>
        </p:txBody>
      </p:sp>
      <p:graphicFrame>
        <p:nvGraphicFramePr>
          <p:cNvPr id="7" name="Diagram 6">
            <a:extLst>
              <a:ext uri="{FF2B5EF4-FFF2-40B4-BE49-F238E27FC236}">
                <a16:creationId xmlns:a16="http://schemas.microsoft.com/office/drawing/2014/main" id="{BBD6A607-A670-64A9-54E8-41F5063E0DF0}"/>
              </a:ext>
            </a:extLst>
          </p:cNvPr>
          <p:cNvGraphicFramePr/>
          <p:nvPr/>
        </p:nvGraphicFramePr>
        <p:xfrm>
          <a:off x="914400" y="1143000"/>
          <a:ext cx="6858000" cy="4967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BE167F92-D373-1198-BE2A-F5F2EEDCC755}"/>
              </a:ext>
            </a:extLst>
          </p:cNvPr>
          <p:cNvSpPr/>
          <p:nvPr/>
        </p:nvSpPr>
        <p:spPr>
          <a:xfrm>
            <a:off x="2133600" y="3540074"/>
            <a:ext cx="5486400" cy="1828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743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2800" b="1" dirty="0">
                <a:effectLst>
                  <a:outerShdw blurRad="38100" dist="38100" dir="2700000" algn="tl">
                    <a:srgbClr val="000000">
                      <a:alpha val="43137"/>
                    </a:srgbClr>
                  </a:outerShdw>
                </a:effectLst>
                <a:latin typeface="Arial" pitchFamily="34" charset="0"/>
                <a:cs typeface="Arial" pitchFamily="34" charset="0"/>
              </a:rPr>
              <a:t>MCM 4: Construction</a:t>
            </a:r>
            <a:r>
              <a:rPr lang="en-US" sz="3100" b="1" dirty="0">
                <a:effectLst>
                  <a:outerShdw blurRad="38100" dist="38100" dir="2700000" algn="tl">
                    <a:srgbClr val="000000">
                      <a:alpha val="43137"/>
                    </a:srgbClr>
                  </a:outerShdw>
                </a:effectLst>
                <a:latin typeface="Arial" pitchFamily="34" charset="0"/>
                <a:cs typeface="Arial" pitchFamily="34" charset="0"/>
              </a:rPr>
              <a:t> Site Controls</a:t>
            </a: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8" name="Content Placeholder 7"/>
          <p:cNvSpPr txBox="1">
            <a:spLocks/>
          </p:cNvSpPr>
          <p:nvPr/>
        </p:nvSpPr>
        <p:spPr>
          <a:xfrm>
            <a:off x="281728" y="1157891"/>
            <a:ext cx="8432157" cy="4800600"/>
          </a:xfrm>
          <a:prstGeom prst="rect">
            <a:avLst/>
          </a:prstGeom>
          <a:noFill/>
          <a:ln>
            <a:solidFill>
              <a:schemeClr val="tx2"/>
            </a:solidFill>
          </a:ln>
          <a:effectLst>
            <a:softEdge rad="63500"/>
          </a:effectLst>
        </p:spPr>
        <p:txBody>
          <a:bodyPr vert="horz" lIns="91440" tIns="45720" rIns="91440" bIns="45720" rtlCol="0">
            <a:normAutofit/>
          </a:bodyPr>
          <a:lstStyle/>
          <a:p>
            <a:pPr marL="342900" indent="-342900" fontAlgn="auto">
              <a:spcBef>
                <a:spcPct val="20000"/>
              </a:spcBef>
              <a:spcAft>
                <a:spcPts val="0"/>
              </a:spcAft>
              <a:buFont typeface="Arial" panose="020B0604020202020204" pitchFamily="34" charset="0"/>
              <a:buChar char="•"/>
            </a:pPr>
            <a:r>
              <a:rPr lang="en-US" sz="2000" b="1" dirty="0">
                <a:solidFill>
                  <a:schemeClr val="tx2">
                    <a:lumMod val="50000"/>
                  </a:schemeClr>
                </a:solidFill>
                <a:latin typeface="Arial" panose="020B0604020202020204" pitchFamily="34" charset="0"/>
                <a:cs typeface="Arial" panose="020B0604020202020204" pitchFamily="34" charset="0"/>
              </a:rPr>
              <a:t>Construction site runoff control </a:t>
            </a:r>
          </a:p>
          <a:p>
            <a:pPr marL="800100" lvl="1" indent="-342900" fontAlgn="auto">
              <a:spcBef>
                <a:spcPct val="20000"/>
              </a:spcBef>
              <a:spcAft>
                <a:spcPts val="0"/>
              </a:spcAft>
              <a:buFont typeface="Arial" panose="020B0604020202020204" pitchFamily="34" charset="0"/>
              <a:buChar char="•"/>
            </a:pPr>
            <a:r>
              <a:rPr lang="en-US" sz="2000" b="1" dirty="0">
                <a:solidFill>
                  <a:schemeClr val="tx2">
                    <a:lumMod val="50000"/>
                  </a:schemeClr>
                </a:solidFill>
                <a:latin typeface="Arial" panose="020B0604020202020204" pitchFamily="34" charset="0"/>
                <a:cs typeface="Arial" panose="020B0604020202020204" pitchFamily="34" charset="0"/>
              </a:rPr>
              <a:t>Ordinance/regulatory mechanisms</a:t>
            </a:r>
          </a:p>
          <a:p>
            <a:pPr marL="800100" lvl="1" indent="-342900" fontAlgn="auto">
              <a:spcBef>
                <a:spcPct val="20000"/>
              </a:spcBef>
              <a:spcAft>
                <a:spcPts val="0"/>
              </a:spcAft>
              <a:buFont typeface="Arial" panose="020B0604020202020204" pitchFamily="34" charset="0"/>
              <a:buChar char="•"/>
            </a:pPr>
            <a:r>
              <a:rPr lang="en-US" sz="2000" b="1" dirty="0">
                <a:solidFill>
                  <a:schemeClr val="tx2">
                    <a:lumMod val="50000"/>
                  </a:schemeClr>
                </a:solidFill>
                <a:latin typeface="Arial" panose="020B0604020202020204" pitchFamily="34" charset="0"/>
                <a:cs typeface="Arial" panose="020B0604020202020204" pitchFamily="34" charset="0"/>
              </a:rPr>
              <a:t>Control of construction related wastes</a:t>
            </a:r>
          </a:p>
          <a:p>
            <a:pPr marL="800100" lvl="1" indent="-342900" fontAlgn="auto">
              <a:spcBef>
                <a:spcPct val="20000"/>
              </a:spcBef>
              <a:spcAft>
                <a:spcPts val="0"/>
              </a:spcAft>
              <a:buFont typeface="Arial" panose="020B0604020202020204" pitchFamily="34" charset="0"/>
              <a:buChar char="•"/>
            </a:pPr>
            <a:r>
              <a:rPr lang="en-US" sz="2000" b="1" dirty="0">
                <a:solidFill>
                  <a:schemeClr val="tx2">
                    <a:lumMod val="50000"/>
                  </a:schemeClr>
                </a:solidFill>
                <a:latin typeface="Arial" panose="020B0604020202020204" pitchFamily="34" charset="0"/>
                <a:cs typeface="Arial" panose="020B0604020202020204" pitchFamily="34" charset="0"/>
              </a:rPr>
              <a:t>Written site plan review procedure</a:t>
            </a:r>
          </a:p>
          <a:p>
            <a:pPr marL="800100" lvl="1" indent="-342900" fontAlgn="auto">
              <a:spcBef>
                <a:spcPct val="20000"/>
              </a:spcBef>
              <a:spcAft>
                <a:spcPts val="0"/>
              </a:spcAft>
              <a:buFont typeface="Arial" panose="020B0604020202020204" pitchFamily="34" charset="0"/>
              <a:buChar char="•"/>
            </a:pPr>
            <a:r>
              <a:rPr lang="en-US" sz="2000" b="1" dirty="0">
                <a:solidFill>
                  <a:schemeClr val="tx2">
                    <a:lumMod val="50000"/>
                  </a:schemeClr>
                </a:solidFill>
                <a:latin typeface="Arial" panose="020B0604020202020204" pitchFamily="34" charset="0"/>
                <a:cs typeface="Arial" panose="020B0604020202020204" pitchFamily="34" charset="0"/>
              </a:rPr>
              <a:t>Site inspections</a:t>
            </a:r>
            <a:endParaRPr lang="en-US" sz="1800" b="1" dirty="0">
              <a:solidFill>
                <a:schemeClr val="tx2">
                  <a:lumMod val="50000"/>
                </a:schemeClr>
              </a:solidFill>
              <a:latin typeface="Arial" panose="020B0604020202020204" pitchFamily="34" charset="0"/>
              <a:cs typeface="Arial" panose="020B0604020202020204" pitchFamily="34" charset="0"/>
            </a:endParaRPr>
          </a:p>
          <a:p>
            <a:pPr marL="1257300" lvl="2" indent="-342900" fontAlgn="auto">
              <a:spcBef>
                <a:spcPct val="20000"/>
              </a:spcBef>
              <a:spcAft>
                <a:spcPts val="0"/>
              </a:spcAft>
              <a:buFont typeface="Arial" panose="020B0604020202020204" pitchFamily="34" charset="0"/>
              <a:buChar char="•"/>
            </a:pP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2050" name="Picture 2" descr="UConn MS4 Stormwater Assistance Program">
            <a:extLst>
              <a:ext uri="{FF2B5EF4-FFF2-40B4-BE49-F238E27FC236}">
                <a16:creationId xmlns:a16="http://schemas.microsoft.com/office/drawing/2014/main" id="{54E557F0-E11C-4D5A-A544-6FE4F6ED9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23548"/>
            <a:ext cx="34886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Francisco Public Utilities Commission : Construction Site Runoff">
            <a:extLst>
              <a:ext uri="{FF2B5EF4-FFF2-40B4-BE49-F238E27FC236}">
                <a16:creationId xmlns:a16="http://schemas.microsoft.com/office/drawing/2014/main" id="{32D18066-60D8-43B3-A79A-ED2890F38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906" y="3276600"/>
            <a:ext cx="2801471"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5144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2800" b="1" dirty="0">
                <a:effectLst>
                  <a:outerShdw blurRad="38100" dist="38100" dir="2700000" algn="tl">
                    <a:srgbClr val="000000">
                      <a:alpha val="43137"/>
                    </a:srgbClr>
                  </a:outerShdw>
                </a:effectLst>
                <a:latin typeface="Arial" pitchFamily="34" charset="0"/>
                <a:cs typeface="Arial" pitchFamily="34" charset="0"/>
              </a:rPr>
              <a:t>MCM 5: </a:t>
            </a:r>
            <a:r>
              <a:rPr lang="en-US" sz="3100" b="1" dirty="0">
                <a:effectLst>
                  <a:outerShdw blurRad="38100" dist="38100" dir="2700000" algn="tl">
                    <a:srgbClr val="000000">
                      <a:alpha val="43137"/>
                    </a:srgbClr>
                  </a:outerShdw>
                </a:effectLst>
                <a:latin typeface="Arial" pitchFamily="34" charset="0"/>
                <a:cs typeface="Arial" pitchFamily="34" charset="0"/>
              </a:rPr>
              <a:t>Post-Construction Site Controls</a:t>
            </a: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8" name="Content Placeholder 7"/>
          <p:cNvSpPr txBox="1">
            <a:spLocks/>
          </p:cNvSpPr>
          <p:nvPr/>
        </p:nvSpPr>
        <p:spPr>
          <a:xfrm>
            <a:off x="254643" y="1202952"/>
            <a:ext cx="5155557" cy="4800600"/>
          </a:xfrm>
          <a:prstGeom prst="rect">
            <a:avLst/>
          </a:prstGeom>
          <a:noFill/>
          <a:ln>
            <a:solidFill>
              <a:schemeClr val="tx2"/>
            </a:solidFill>
          </a:ln>
          <a:effectLst>
            <a:softEdge rad="63500"/>
          </a:effectLst>
        </p:spPr>
        <p:txBody>
          <a:bodyPr vert="horz" lIns="91440" tIns="45720" rIns="91440" bIns="45720" rtlCol="0">
            <a:normAutofit fontScale="92500" lnSpcReduction="10000"/>
          </a:bodyPr>
          <a:lstStyle/>
          <a:p>
            <a:pPr marL="342900" indent="-342900" fontAlgn="auto">
              <a:spcBef>
                <a:spcPct val="20000"/>
              </a:spcBef>
              <a:spcAft>
                <a:spcPts val="0"/>
              </a:spcAft>
              <a:buFont typeface="Arial" panose="020B0604020202020204" pitchFamily="34" charset="0"/>
              <a:buChar char="•"/>
            </a:pPr>
            <a:r>
              <a:rPr lang="en-US" b="1" dirty="0">
                <a:solidFill>
                  <a:schemeClr val="tx2">
                    <a:lumMod val="50000"/>
                  </a:schemeClr>
                </a:solidFill>
                <a:latin typeface="Arial" panose="020B0604020202020204" pitchFamily="34" charset="0"/>
                <a:cs typeface="Arial" panose="020B0604020202020204" pitchFamily="34" charset="0"/>
              </a:rPr>
              <a:t>Post-Construction Site</a:t>
            </a:r>
          </a:p>
          <a:p>
            <a:pPr marL="800100" lvl="1"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Development sites &gt; 1 acre</a:t>
            </a:r>
          </a:p>
          <a:p>
            <a:pPr marL="1257300" lvl="2"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Controls need to retain 1-inch of runoff </a:t>
            </a:r>
          </a:p>
          <a:p>
            <a:pPr marL="1257300" lvl="2"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Controls need to remove 90% TSS and 60% TP</a:t>
            </a:r>
          </a:p>
          <a:p>
            <a:pPr marL="800100" lvl="1"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Redevelopment sites &gt; 1 acre</a:t>
            </a:r>
          </a:p>
          <a:p>
            <a:pPr marL="1257300" lvl="2"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Controls need to retain 0.8 inch of runoff</a:t>
            </a:r>
          </a:p>
          <a:p>
            <a:pPr marL="1257300" lvl="2"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Controls need to remove 80% TSS and 50% TP</a:t>
            </a:r>
          </a:p>
          <a:p>
            <a:pPr marL="1257300" lvl="2" indent="-342900" fontAlgn="auto">
              <a:spcBef>
                <a:spcPct val="20000"/>
              </a:spcBef>
              <a:spcAft>
                <a:spcPts val="0"/>
              </a:spcAft>
              <a:buFont typeface="Arial" panose="020B0604020202020204" pitchFamily="34" charset="0"/>
              <a:buChar char="•"/>
            </a:pPr>
            <a:endParaRPr lang="en-US" sz="1800" b="1" dirty="0">
              <a:solidFill>
                <a:schemeClr val="tx2">
                  <a:lumMod val="50000"/>
                </a:schemeClr>
              </a:solidFill>
              <a:latin typeface="Arial" panose="020B0604020202020204" pitchFamily="34" charset="0"/>
              <a:cs typeface="Arial" panose="020B0604020202020204" pitchFamily="34" charset="0"/>
            </a:endParaRPr>
          </a:p>
          <a:p>
            <a:pPr marL="800100" lvl="1"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As-built drawings required two years after completion of projects</a:t>
            </a:r>
          </a:p>
          <a:p>
            <a:pPr marL="800100" lvl="1" indent="-342900" fontAlgn="auto">
              <a:spcBef>
                <a:spcPct val="20000"/>
              </a:spcBef>
              <a:spcAft>
                <a:spcPts val="0"/>
              </a:spcAft>
              <a:buFont typeface="Arial" panose="020B0604020202020204" pitchFamily="34" charset="0"/>
              <a:buChar char="•"/>
            </a:pPr>
            <a:endParaRPr lang="en-US" sz="1800" b="1" dirty="0">
              <a:solidFill>
                <a:schemeClr val="tx2">
                  <a:lumMod val="50000"/>
                </a:schemeClr>
              </a:solidFill>
              <a:latin typeface="Arial" panose="020B0604020202020204" pitchFamily="34" charset="0"/>
              <a:cs typeface="Arial" panose="020B0604020202020204" pitchFamily="34" charset="0"/>
            </a:endParaRPr>
          </a:p>
          <a:p>
            <a:pPr marL="800100" lvl="1" indent="-342900" fontAlgn="auto">
              <a:spcBef>
                <a:spcPct val="20000"/>
              </a:spcBef>
              <a:spcAft>
                <a:spcPts val="0"/>
              </a:spcAft>
              <a:buFont typeface="Arial" panose="020B0604020202020204" pitchFamily="34" charset="0"/>
              <a:buChar char="•"/>
            </a:pPr>
            <a:r>
              <a:rPr lang="en-US" sz="1800" b="1" dirty="0">
                <a:solidFill>
                  <a:schemeClr val="tx2">
                    <a:lumMod val="50000"/>
                  </a:schemeClr>
                </a:solidFill>
                <a:latin typeface="Arial" panose="020B0604020202020204" pitchFamily="34" charset="0"/>
                <a:cs typeface="Arial" panose="020B0604020202020204" pitchFamily="34" charset="0"/>
              </a:rPr>
              <a:t>Procedures for long-term operation and maintenance of on-site controls</a:t>
            </a:r>
          </a:p>
          <a:p>
            <a:pPr marL="1257300" lvl="2" indent="-342900" fontAlgn="auto">
              <a:spcBef>
                <a:spcPct val="20000"/>
              </a:spcBef>
              <a:spcAft>
                <a:spcPts val="0"/>
              </a:spcAft>
              <a:buFont typeface="Arial" panose="020B0604020202020204" pitchFamily="34" charset="0"/>
              <a:buChar char="•"/>
            </a:pPr>
            <a:endParaRPr lang="en-US" sz="1800" b="1" dirty="0">
              <a:solidFill>
                <a:schemeClr val="tx2">
                  <a:lumMod val="50000"/>
                </a:schemeClr>
              </a:solidFill>
              <a:latin typeface="Arial" panose="020B0604020202020204" pitchFamily="34" charset="0"/>
              <a:cs typeface="Arial" panose="020B0604020202020204" pitchFamily="34" charset="0"/>
            </a:endParaRPr>
          </a:p>
          <a:p>
            <a:pPr marL="1257300" lvl="2" indent="-342900" fontAlgn="auto">
              <a:spcBef>
                <a:spcPct val="20000"/>
              </a:spcBef>
              <a:spcAft>
                <a:spcPts val="0"/>
              </a:spcAft>
              <a:buFont typeface="Arial" panose="020B0604020202020204" pitchFamily="34" charset="0"/>
              <a:buChar char="•"/>
            </a:pP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2" name="AutoShape 2" descr="Catch Basin Repair | Residential &amp; Commercial | E &amp; K Contractors">
            <a:extLst>
              <a:ext uri="{FF2B5EF4-FFF2-40B4-BE49-F238E27FC236}">
                <a16:creationId xmlns:a16="http://schemas.microsoft.com/office/drawing/2014/main" id="{A81AAF11-A70F-483F-B16F-AF2A20442E9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6" name="Picture 4" descr="Catch Basin Repair | Residential &amp; Commercial | E &amp; K Contractors">
            <a:extLst>
              <a:ext uri="{FF2B5EF4-FFF2-40B4-BE49-F238E27FC236}">
                <a16:creationId xmlns:a16="http://schemas.microsoft.com/office/drawing/2014/main" id="{F7EBDE93-FF42-4D53-80F1-619807AE3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38375"/>
            <a:ext cx="3571875" cy="2381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7990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txBox="1">
            <a:spLocks/>
          </p:cNvSpPr>
          <p:nvPr/>
        </p:nvSpPr>
        <p:spPr>
          <a:xfrm>
            <a:off x="48690" y="1183532"/>
            <a:ext cx="5803505" cy="5196208"/>
          </a:xfrm>
          <a:prstGeom prst="rect">
            <a:avLst/>
          </a:prstGeom>
          <a:noFill/>
          <a:ln>
            <a:solidFill>
              <a:schemeClr val="tx2"/>
            </a:solidFill>
          </a:ln>
          <a:effectLst>
            <a:softEdge rad="63500"/>
          </a:effectLst>
        </p:spPr>
        <p:txBody>
          <a:bodyPr vert="horz" lIns="91440" tIns="45720" rIns="91440" bIns="45720" rtlCol="0">
            <a:normAutofit/>
          </a:bodyPr>
          <a:lstStyle/>
          <a:p>
            <a:pPr lvl="1" fontAlgn="auto">
              <a:spcBef>
                <a:spcPct val="20000"/>
              </a:spcBef>
              <a:spcAft>
                <a:spcPts val="0"/>
              </a:spcAft>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9" name="Subtitle 4">
            <a:extLst>
              <a:ext uri="{FF2B5EF4-FFF2-40B4-BE49-F238E27FC236}">
                <a16:creationId xmlns:a16="http://schemas.microsoft.com/office/drawing/2014/main" id="{A06B07BF-BB92-4297-B383-EB7649D6DF47}"/>
              </a:ext>
            </a:extLst>
          </p:cNvPr>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MS4 Permit Requirements</a:t>
            </a:r>
          </a:p>
        </p:txBody>
      </p:sp>
      <p:graphicFrame>
        <p:nvGraphicFramePr>
          <p:cNvPr id="7" name="Diagram 6">
            <a:extLst>
              <a:ext uri="{FF2B5EF4-FFF2-40B4-BE49-F238E27FC236}">
                <a16:creationId xmlns:a16="http://schemas.microsoft.com/office/drawing/2014/main" id="{202B4AB7-F2D4-4D38-B345-25AC1DD0ABF6}"/>
              </a:ext>
            </a:extLst>
          </p:cNvPr>
          <p:cNvGraphicFramePr/>
          <p:nvPr/>
        </p:nvGraphicFramePr>
        <p:xfrm>
          <a:off x="914400" y="1143000"/>
          <a:ext cx="6858000" cy="4967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1799071C-9311-D4CF-503F-5FADF39E197A}"/>
              </a:ext>
            </a:extLst>
          </p:cNvPr>
          <p:cNvSpPr/>
          <p:nvPr/>
        </p:nvSpPr>
        <p:spPr>
          <a:xfrm>
            <a:off x="2209800" y="5292674"/>
            <a:ext cx="5486400" cy="99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71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The Cuyahoga River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9218" name="Picture 2" descr="Marking 50 years since the Cuyahoga River fire, which sparked US  environmental action&amp;#65279;">
            <a:extLst>
              <a:ext uri="{FF2B5EF4-FFF2-40B4-BE49-F238E27FC236}">
                <a16:creationId xmlns:a16="http://schemas.microsoft.com/office/drawing/2014/main" id="{78C7DC78-4F56-4885-F3AE-B98284A2BD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705" y="3810000"/>
            <a:ext cx="3350882" cy="26195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rking 50 years since the Cuyahoga River fire, which sparked US  environmental action&amp;#65279;">
            <a:extLst>
              <a:ext uri="{FF2B5EF4-FFF2-40B4-BE49-F238E27FC236}">
                <a16:creationId xmlns:a16="http://schemas.microsoft.com/office/drawing/2014/main" id="{F9843FC3-AE51-DB70-214A-F95EC2CFA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062" y="907416"/>
            <a:ext cx="3624772" cy="27396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okes credit City of Cleveland">
            <a:extLst>
              <a:ext uri="{FF2B5EF4-FFF2-40B4-BE49-F238E27FC236}">
                <a16:creationId xmlns:a16="http://schemas.microsoft.com/office/drawing/2014/main" id="{4174E548-A8C3-ADCC-BF8F-3D7E278ABB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66" y="1371600"/>
            <a:ext cx="4420677" cy="31828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0604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333375" y="314117"/>
            <a:ext cx="8534400" cy="647788"/>
          </a:xfrm>
          <a:prstGeom prst="rect">
            <a:avLst/>
          </a:prstGeom>
          <a:noFill/>
          <a:ln w="25400">
            <a:solidFill>
              <a:schemeClr val="accent1"/>
            </a:solidFill>
          </a:ln>
          <a:effectLst>
            <a:softEdge rad="63500"/>
          </a:effectLst>
        </p:spPr>
        <p:txBody>
          <a:bodyPr vert="horz" lIns="91440" tIns="45720" rIns="91440" bIns="45720" rtlCol="0">
            <a:normAutofit fontScale="85000" lnSpcReduction="10000"/>
          </a:bodyPr>
          <a:lstStyle/>
          <a:p>
            <a:pPr marL="465138" lvl="0" indent="-465138" fontAlgn="auto">
              <a:spcBef>
                <a:spcPct val="20000"/>
              </a:spcBef>
              <a:spcAft>
                <a:spcPts val="0"/>
              </a:spcAft>
            </a:pPr>
            <a:r>
              <a:rPr lang="en-US" sz="2800" b="1" dirty="0">
                <a:effectLst>
                  <a:outerShdw blurRad="38100" dist="38100" dir="2700000" algn="tl">
                    <a:srgbClr val="000000">
                      <a:alpha val="43137"/>
                    </a:srgbClr>
                  </a:outerShdw>
                </a:effectLst>
                <a:latin typeface="Arial" pitchFamily="34" charset="0"/>
                <a:cs typeface="Arial" pitchFamily="34" charset="0"/>
              </a:rPr>
              <a:t>MCM 6: Good Housekeeping and Pollution Prevention</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609600" y="1188712"/>
            <a:ext cx="5410200" cy="4255040"/>
          </a:xfrm>
          <a:prstGeom prst="rect">
            <a:avLst/>
          </a:prstGeom>
          <a:noFill/>
          <a:ln>
            <a:solidFill>
              <a:schemeClr val="tx2"/>
            </a:solidFill>
          </a:ln>
          <a:effectLst>
            <a:softEdge rad="63500"/>
          </a:effectLst>
        </p:spPr>
        <p:txBody>
          <a:bodyPr vert="horz" lIns="91440" tIns="45720" rIns="91440" bIns="45720" rtlCol="0">
            <a:normAutofit lnSpcReduction="10000"/>
          </a:bodyPr>
          <a:lstStyle/>
          <a:p>
            <a:pPr fontAlgn="auto">
              <a:spcBef>
                <a:spcPct val="20000"/>
              </a:spcBef>
              <a:spcAft>
                <a:spcPts val="0"/>
              </a:spcAft>
            </a:pPr>
            <a:r>
              <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Requires the municipality to examine and alter their practices to reduce pollution</a:t>
            </a:r>
          </a:p>
          <a:p>
            <a:pPr marL="800100" lvl="1" indent="-342900" fontAlgn="auto">
              <a:spcBef>
                <a:spcPct val="20000"/>
              </a:spcBef>
              <a:spcAft>
                <a:spcPts val="0"/>
              </a:spcAft>
              <a:buFont typeface="Wingdings" panose="05000000000000000000" pitchFamily="2" charset="2"/>
              <a:buChar char="Ø"/>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 Operation and Maintenance Programs</a:t>
            </a:r>
          </a:p>
          <a:p>
            <a:pPr marL="800100" lvl="1" indent="-342900" fontAlgn="auto">
              <a:spcBef>
                <a:spcPct val="20000"/>
              </a:spcBef>
              <a:spcAft>
                <a:spcPts val="0"/>
              </a:spcAft>
              <a:buFont typeface="Wingdings" panose="05000000000000000000" pitchFamily="2" charset="2"/>
              <a:buChar char="Ø"/>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Street Sweeping</a:t>
            </a:r>
          </a:p>
          <a:p>
            <a:pPr marL="800100" lvl="1" indent="-342900" fontAlgn="auto">
              <a:spcBef>
                <a:spcPct val="20000"/>
              </a:spcBef>
              <a:spcAft>
                <a:spcPts val="0"/>
              </a:spcAft>
              <a:buFont typeface="Wingdings" panose="05000000000000000000" pitchFamily="2" charset="2"/>
              <a:buChar char="Ø"/>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Catch Basin Cleaning</a:t>
            </a:r>
          </a:p>
          <a:p>
            <a:pPr marL="800100" lvl="1" indent="-342900" fontAlgn="auto">
              <a:spcBef>
                <a:spcPct val="20000"/>
              </a:spcBef>
              <a:spcAft>
                <a:spcPts val="0"/>
              </a:spcAft>
              <a:buFont typeface="Wingdings" panose="05000000000000000000" pitchFamily="2" charset="2"/>
              <a:buChar char="Ø"/>
            </a:pPr>
            <a:r>
              <a:rPr lang="en-US" sz="2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Road Maintenance</a:t>
            </a:r>
          </a:p>
          <a:p>
            <a:pPr lvl="1" fontAlgn="auto">
              <a:spcBef>
                <a:spcPct val="20000"/>
              </a:spcBef>
              <a:spcAft>
                <a:spcPts val="0"/>
              </a:spcAft>
            </a:pPr>
            <a:endParaRPr lang="en-US" sz="22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fontAlgn="auto">
              <a:spcBef>
                <a:spcPct val="20000"/>
              </a:spcBef>
              <a:spcAft>
                <a:spcPts val="0"/>
              </a:spcAft>
            </a:pPr>
            <a:endParaRPr lang="en-US" sz="17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b="1" i="1" dirty="0">
                <a:solidFill>
                  <a:srgbClr val="FF0000"/>
                </a:solidFill>
                <a:latin typeface="Arial" panose="020B0604020202020204" pitchFamily="34" charset="0"/>
                <a:cs typeface="Arial" panose="020B0604020202020204" pitchFamily="34" charset="0"/>
              </a:rPr>
              <a:t>Reduce amount of pollutant sources</a:t>
            </a:r>
          </a:p>
          <a:p>
            <a:pPr marL="342900" indent="-342900">
              <a:buFont typeface="Wingdings" panose="05000000000000000000" pitchFamily="2" charset="2"/>
              <a:buChar char="ü"/>
            </a:pPr>
            <a:endParaRPr lang="en-US" sz="2400" b="1" i="1" dirty="0">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316" name="Picture 4" descr="Image result for good housekeeping water quality">
            <a:extLst>
              <a:ext uri="{FF2B5EF4-FFF2-40B4-BE49-F238E27FC236}">
                <a16:creationId xmlns:a16="http://schemas.microsoft.com/office/drawing/2014/main" id="{7E83BAE9-754F-4CF4-99C1-5D729C338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85602"/>
            <a:ext cx="2286000" cy="2000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160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C6515-CB4D-C768-ECE7-B776878D1F58}"/>
            </a:ext>
          </a:extLst>
        </p:cNvPr>
        <p:cNvGrpSpPr/>
        <p:nvPr/>
      </p:nvGrpSpPr>
      <p:grpSpPr>
        <a:xfrm>
          <a:off x="0" y="0"/>
          <a:ext cx="0" cy="0"/>
          <a:chOff x="0" y="0"/>
          <a:chExt cx="0" cy="0"/>
        </a:xfrm>
      </p:grpSpPr>
      <p:sp>
        <p:nvSpPr>
          <p:cNvPr id="7" name="Subtitle 4">
            <a:extLst>
              <a:ext uri="{FF2B5EF4-FFF2-40B4-BE49-F238E27FC236}">
                <a16:creationId xmlns:a16="http://schemas.microsoft.com/office/drawing/2014/main" id="{10193F0C-27A9-92A7-3932-5F37830C4959}"/>
              </a:ext>
            </a:extLst>
          </p:cNvPr>
          <p:cNvSpPr txBox="1">
            <a:spLocks/>
          </p:cNvSpPr>
          <p:nvPr/>
        </p:nvSpPr>
        <p:spPr>
          <a:xfrm>
            <a:off x="256466" y="163482"/>
            <a:ext cx="8229600" cy="609600"/>
          </a:xfrm>
          <a:prstGeom prst="rect">
            <a:avLst/>
          </a:prstGeom>
          <a:noFill/>
          <a:ln w="25400">
            <a:solidFill>
              <a:schemeClr val="accent1"/>
            </a:solidFill>
          </a:ln>
          <a:effectLst>
            <a:softEdge rad="63500"/>
          </a:effectLst>
        </p:spPr>
        <p:txBody>
          <a:bodyPr vert="horz" lIns="91440" tIns="45720" rIns="91440" bIns="45720" rtlCol="0">
            <a:normAutofit fontScale="77500" lnSpcReduction="2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Public Works Street Sweeping Program </a:t>
            </a:r>
          </a:p>
        </p:txBody>
      </p:sp>
      <p:sp>
        <p:nvSpPr>
          <p:cNvPr id="8" name="Content Placeholder 7">
            <a:extLst>
              <a:ext uri="{FF2B5EF4-FFF2-40B4-BE49-F238E27FC236}">
                <a16:creationId xmlns:a16="http://schemas.microsoft.com/office/drawing/2014/main" id="{4EDE1386-664F-49D2-3A06-149C3A480983}"/>
              </a:ext>
            </a:extLst>
          </p:cNvPr>
          <p:cNvSpPr txBox="1">
            <a:spLocks/>
          </p:cNvSpPr>
          <p:nvPr/>
        </p:nvSpPr>
        <p:spPr>
          <a:xfrm>
            <a:off x="-228600" y="1045591"/>
            <a:ext cx="5410200" cy="5125753"/>
          </a:xfrm>
          <a:prstGeom prst="rect">
            <a:avLst/>
          </a:prstGeom>
          <a:noFill/>
          <a:ln>
            <a:solidFill>
              <a:schemeClr val="tx2"/>
            </a:solidFill>
          </a:ln>
          <a:effectLst>
            <a:softEdge rad="63500"/>
          </a:effectLst>
        </p:spPr>
        <p:txBody>
          <a:bodyPr vert="horz" lIns="91440" tIns="45720" rIns="91440" bIns="45720" rtlCol="0">
            <a:normAutofit fontScale="92500" lnSpcReduction="20000"/>
          </a:bodyPr>
          <a:lstStyle/>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Spring Sweeping (April-June)</a:t>
            </a:r>
          </a:p>
          <a:p>
            <a:pPr marL="742950" lvl="1" indent="-285750" fontAlgn="auto">
              <a:spcBef>
                <a:spcPct val="20000"/>
              </a:spcBef>
              <a:spcAft>
                <a:spcPts val="0"/>
              </a:spcAft>
              <a:buFont typeface="Arial" panose="020B0604020202020204" pitchFamily="34" charset="0"/>
              <a:buChar char="•"/>
            </a:pPr>
            <a:r>
              <a:rPr lang="en-US" sz="1600" b="1" u="sng"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 </a:t>
            </a:r>
            <a:r>
              <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Remove sand, silt, and other debris accumulated in roadway gutters and on sidewalks over the winter </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107 miles of public streets</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miles of private roads</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Town parking lots</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Sidewalks in the sidewalk program</a:t>
            </a:r>
          </a:p>
          <a:p>
            <a:pPr marL="742950" lvl="1" indent="-285750" fontAlgn="auto">
              <a:spcBef>
                <a:spcPct val="20000"/>
              </a:spcBef>
              <a:spcAft>
                <a:spcPts val="0"/>
              </a:spcAft>
              <a:buFont typeface="Arial" panose="020B0604020202020204" pitchFamily="34" charset="0"/>
              <a:buChar char="•"/>
            </a:pPr>
            <a:endParaRPr lang="en-US" sz="1600" b="1" u="sng"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Weekly Sweeping (Early Spring-Late Fall)</a:t>
            </a:r>
          </a:p>
          <a:p>
            <a:pPr marL="1200150" lvl="2" indent="-285750" fontAlgn="auto">
              <a:spcBef>
                <a:spcPct val="20000"/>
              </a:spcBef>
              <a:spcAft>
                <a:spcPts val="0"/>
              </a:spcAft>
              <a:buFont typeface="Arial" panose="020B0604020202020204" pitchFamily="34" charset="0"/>
              <a:buChar char="•"/>
            </a:pPr>
            <a:r>
              <a:rPr lang="en-US" sz="1600" b="1" u="sng"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 </a:t>
            </a:r>
            <a:r>
              <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Remove debris from roadways to enhance the beauty of the areas </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Downtown and commercial areas are swept early Friday mornings</a:t>
            </a:r>
          </a:p>
          <a:p>
            <a:pPr marL="1200150" lvl="2" indent="-285750" fontAlgn="auto">
              <a:spcBef>
                <a:spcPct val="20000"/>
              </a:spcBef>
              <a:spcAft>
                <a:spcPts val="0"/>
              </a:spcAft>
              <a:buFont typeface="Arial" panose="020B0604020202020204" pitchFamily="34" charset="0"/>
              <a:buChar char="•"/>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Fall Sweeping </a:t>
            </a:r>
          </a:p>
          <a:p>
            <a:pPr marL="1200150" lvl="2" indent="-285750" fontAlgn="auto">
              <a:spcBef>
                <a:spcPct val="20000"/>
              </a:spcBef>
              <a:spcAft>
                <a:spcPts val="0"/>
              </a:spcAft>
              <a:buFont typeface="Arial" panose="020B0604020202020204" pitchFamily="34" charset="0"/>
              <a:buChar char="•"/>
            </a:pPr>
            <a:r>
              <a:rPr lang="en-US" sz="1600" b="1" u="sng"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 </a:t>
            </a:r>
            <a:r>
              <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Minimize the debris entering the MS4 system and prevent drainage issues caused by blocked catch basins</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Limited to arterial roads to remove leaf debris that could restrict water flow into drainage structures</a:t>
            </a:r>
          </a:p>
          <a:p>
            <a:pPr marL="1200150" lvl="2" indent="-285750" fontAlgn="auto">
              <a:spcBef>
                <a:spcPct val="20000"/>
              </a:spcBef>
              <a:spcAft>
                <a:spcPts val="0"/>
              </a:spcAft>
              <a:buFont typeface="Arial" panose="020B0604020202020204" pitchFamily="34" charset="0"/>
              <a:buChar char="•"/>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fontAlgn="auto">
              <a:spcBef>
                <a:spcPct val="20000"/>
              </a:spcBef>
              <a:spcAft>
                <a:spcPts val="0"/>
              </a:spcAft>
            </a:pPr>
            <a:endParaRPr lang="en-US" sz="1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a:extLst>
              <a:ext uri="{FF2B5EF4-FFF2-40B4-BE49-F238E27FC236}">
                <a16:creationId xmlns:a16="http://schemas.microsoft.com/office/drawing/2014/main" id="{5B0B24BE-2A98-2269-CA06-D64AA69DC207}"/>
              </a:ext>
            </a:extLst>
          </p:cNvPr>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39CFE08B-ACA8-5BC0-9C99-01EDBC579B96}"/>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3" name="Picture 2">
            <a:extLst>
              <a:ext uri="{FF2B5EF4-FFF2-40B4-BE49-F238E27FC236}">
                <a16:creationId xmlns:a16="http://schemas.microsoft.com/office/drawing/2014/main" id="{A505F001-C846-7711-F078-40DD60D5DA86}"/>
              </a:ext>
            </a:extLst>
          </p:cNvPr>
          <p:cNvPicPr>
            <a:picLocks noChangeAspect="1"/>
          </p:cNvPicPr>
          <p:nvPr/>
        </p:nvPicPr>
        <p:blipFill>
          <a:blip r:embed="rId4"/>
          <a:stretch>
            <a:fillRect/>
          </a:stretch>
        </p:blipFill>
        <p:spPr>
          <a:xfrm>
            <a:off x="5105400" y="1222577"/>
            <a:ext cx="3909744" cy="4842067"/>
          </a:xfrm>
          <a:prstGeom prst="rect">
            <a:avLst/>
          </a:prstGeom>
        </p:spPr>
      </p:pic>
    </p:spTree>
    <p:custDataLst>
      <p:tags r:id="rId1"/>
    </p:custDataLst>
    <p:extLst>
      <p:ext uri="{BB962C8B-B14F-4D97-AF65-F5344CB8AC3E}">
        <p14:creationId xmlns:p14="http://schemas.microsoft.com/office/powerpoint/2010/main" val="23503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A1E55-78B9-6687-4B9D-2E532DEED063}"/>
            </a:ext>
          </a:extLst>
        </p:cNvPr>
        <p:cNvGrpSpPr/>
        <p:nvPr/>
      </p:nvGrpSpPr>
      <p:grpSpPr>
        <a:xfrm>
          <a:off x="0" y="0"/>
          <a:ext cx="0" cy="0"/>
          <a:chOff x="0" y="0"/>
          <a:chExt cx="0" cy="0"/>
        </a:xfrm>
      </p:grpSpPr>
      <p:sp>
        <p:nvSpPr>
          <p:cNvPr id="7" name="Subtitle 4">
            <a:extLst>
              <a:ext uri="{FF2B5EF4-FFF2-40B4-BE49-F238E27FC236}">
                <a16:creationId xmlns:a16="http://schemas.microsoft.com/office/drawing/2014/main" id="{5F5C27EB-ADB1-B403-E8EC-2E13646F3213}"/>
              </a:ext>
            </a:extLst>
          </p:cNvPr>
          <p:cNvSpPr txBox="1">
            <a:spLocks/>
          </p:cNvSpPr>
          <p:nvPr/>
        </p:nvSpPr>
        <p:spPr>
          <a:xfrm>
            <a:off x="256466" y="163482"/>
            <a:ext cx="8229600" cy="609600"/>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Catch Basin Cleaning Program</a:t>
            </a:r>
          </a:p>
        </p:txBody>
      </p:sp>
      <p:sp>
        <p:nvSpPr>
          <p:cNvPr id="8" name="Content Placeholder 7">
            <a:extLst>
              <a:ext uri="{FF2B5EF4-FFF2-40B4-BE49-F238E27FC236}">
                <a16:creationId xmlns:a16="http://schemas.microsoft.com/office/drawing/2014/main" id="{0B30077B-6AD2-A6E8-231A-DD9AFB59A1E0}"/>
              </a:ext>
            </a:extLst>
          </p:cNvPr>
          <p:cNvSpPr txBox="1">
            <a:spLocks/>
          </p:cNvSpPr>
          <p:nvPr/>
        </p:nvSpPr>
        <p:spPr>
          <a:xfrm>
            <a:off x="-228600" y="1045591"/>
            <a:ext cx="5410200" cy="5125753"/>
          </a:xfrm>
          <a:prstGeom prst="rect">
            <a:avLst/>
          </a:prstGeom>
          <a:noFill/>
          <a:ln>
            <a:solidFill>
              <a:schemeClr val="tx2"/>
            </a:solidFill>
          </a:ln>
          <a:effectLst>
            <a:softEdge rad="63500"/>
          </a:effectLst>
        </p:spPr>
        <p:txBody>
          <a:bodyPr vert="horz" lIns="91440" tIns="45720" rIns="91440" bIns="45720" rtlCol="0">
            <a:normAutofit/>
          </a:bodyPr>
          <a:lstStyle/>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Clean catch basins once/year or as needed to prevent sediment from reaching the outlet </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Inspect condition of structures during maintenance </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Height of debris measured before &amp; after cleaning </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collected is entered into the tablet and stored within the Town’s GIS database</a:t>
            </a:r>
          </a:p>
          <a:p>
            <a:pPr marL="742950" lvl="1"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Properly Manage Wastes</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Collection area at CPW material yard stores catch basin debris </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Town’s compost site used for debris storage during the season. </a:t>
            </a:r>
          </a:p>
          <a:p>
            <a:pPr marL="1200150" lvl="2" indent="-285750" fontAlgn="auto">
              <a:spcBef>
                <a:spcPct val="20000"/>
              </a:spcBef>
              <a:spcAft>
                <a:spcPts val="0"/>
              </a:spcAft>
              <a:buFont typeface="Arial" panose="020B0604020202020204" pitchFamily="34" charset="0"/>
              <a:buChar char="•"/>
            </a:pPr>
            <a:r>
              <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Annually catch basin debris is disposed of in accordance with MassDEP regulations by using a contractor</a:t>
            </a:r>
          </a:p>
          <a:p>
            <a:pPr marL="742950" lvl="1" indent="-285750" fontAlgn="auto">
              <a:spcBef>
                <a:spcPct val="20000"/>
              </a:spcBef>
              <a:spcAft>
                <a:spcPts val="0"/>
              </a:spcAft>
              <a:buFont typeface="Arial" panose="020B0604020202020204" pitchFamily="34" charset="0"/>
              <a:buChar char="•"/>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a:extLst>
              <a:ext uri="{FF2B5EF4-FFF2-40B4-BE49-F238E27FC236}">
                <a16:creationId xmlns:a16="http://schemas.microsoft.com/office/drawing/2014/main" id="{BDF4C156-908F-9C64-58F1-B7A030D38114}"/>
              </a:ext>
            </a:extLst>
          </p:cNvPr>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0AE6EE52-3AC6-8DC1-76BA-20228A24307C}"/>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11" name="Picture 10">
            <a:extLst>
              <a:ext uri="{FF2B5EF4-FFF2-40B4-BE49-F238E27FC236}">
                <a16:creationId xmlns:a16="http://schemas.microsoft.com/office/drawing/2014/main" id="{0D3CA0E6-1D6E-1E56-6531-5F3EEBA4E9DB}"/>
              </a:ext>
            </a:extLst>
          </p:cNvPr>
          <p:cNvPicPr>
            <a:picLocks noChangeAspect="1"/>
          </p:cNvPicPr>
          <p:nvPr/>
        </p:nvPicPr>
        <p:blipFill>
          <a:blip r:embed="rId4"/>
          <a:stretch>
            <a:fillRect/>
          </a:stretch>
        </p:blipFill>
        <p:spPr>
          <a:xfrm>
            <a:off x="5257800" y="4409415"/>
            <a:ext cx="3538995" cy="2369656"/>
          </a:xfrm>
          <a:prstGeom prst="rect">
            <a:avLst/>
          </a:prstGeom>
        </p:spPr>
      </p:pic>
      <p:pic>
        <p:nvPicPr>
          <p:cNvPr id="6" name="Picture 5">
            <a:extLst>
              <a:ext uri="{FF2B5EF4-FFF2-40B4-BE49-F238E27FC236}">
                <a16:creationId xmlns:a16="http://schemas.microsoft.com/office/drawing/2014/main" id="{A9719969-81CA-3ACA-FC9A-E1E023A06DA6}"/>
              </a:ext>
            </a:extLst>
          </p:cNvPr>
          <p:cNvPicPr>
            <a:picLocks noChangeAspect="1"/>
          </p:cNvPicPr>
          <p:nvPr/>
        </p:nvPicPr>
        <p:blipFill>
          <a:blip r:embed="rId5"/>
          <a:stretch>
            <a:fillRect/>
          </a:stretch>
        </p:blipFill>
        <p:spPr>
          <a:xfrm>
            <a:off x="5257800" y="967177"/>
            <a:ext cx="3476264" cy="3348929"/>
          </a:xfrm>
          <a:prstGeom prst="rect">
            <a:avLst/>
          </a:prstGeom>
        </p:spPr>
      </p:pic>
    </p:spTree>
    <p:custDataLst>
      <p:tags r:id="rId1"/>
    </p:custDataLst>
    <p:extLst>
      <p:ext uri="{BB962C8B-B14F-4D97-AF65-F5344CB8AC3E}">
        <p14:creationId xmlns:p14="http://schemas.microsoft.com/office/powerpoint/2010/main" val="3799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6398833-D9CA-5EA5-449B-FE6D7C84CF94}"/>
              </a:ext>
            </a:extLst>
          </p:cNvPr>
          <p:cNvSpPr>
            <a:spLocks noGrp="1" noChangeArrowheads="1"/>
          </p:cNvSpPr>
          <p:nvPr>
            <p:ph type="title"/>
          </p:nvPr>
        </p:nvSpPr>
        <p:spPr>
          <a:xfrm>
            <a:off x="685800" y="76200"/>
            <a:ext cx="7772400" cy="838200"/>
          </a:xfrm>
        </p:spPr>
        <p:txBody>
          <a:bodyPr/>
          <a:lstStyle/>
          <a:p>
            <a:pPr eaLnBrk="1" hangingPunct="1"/>
            <a:r>
              <a:rPr lang="en-US" altLang="en-US" sz="4000"/>
              <a:t>Catch Basin Cleaning (2016 Permit)</a:t>
            </a:r>
          </a:p>
        </p:txBody>
      </p:sp>
      <p:sp>
        <p:nvSpPr>
          <p:cNvPr id="95235" name="Rectangle 4">
            <a:extLst>
              <a:ext uri="{FF2B5EF4-FFF2-40B4-BE49-F238E27FC236}">
                <a16:creationId xmlns:a16="http://schemas.microsoft.com/office/drawing/2014/main" id="{BBA0BAE9-FFBE-7895-FA0A-8ECA2D7E1BEF}"/>
              </a:ext>
            </a:extLst>
          </p:cNvPr>
          <p:cNvSpPr>
            <a:spLocks noGrp="1" noChangeArrowheads="1"/>
          </p:cNvSpPr>
          <p:nvPr>
            <p:ph type="body" sz="half" idx="3"/>
          </p:nvPr>
        </p:nvSpPr>
        <p:spPr>
          <a:xfrm>
            <a:off x="4038600" y="914400"/>
            <a:ext cx="4724400" cy="5257800"/>
          </a:xfrm>
        </p:spPr>
        <p:txBody>
          <a:bodyPr/>
          <a:lstStyle/>
          <a:p>
            <a:pPr marL="533400" indent="-533400" eaLnBrk="1" hangingPunct="1"/>
            <a:r>
              <a:rPr lang="en-US" altLang="en-US" sz="3000"/>
              <a:t>Prioritize inspection and maintenance of CBs near construction projects</a:t>
            </a:r>
          </a:p>
          <a:p>
            <a:pPr marL="533400" indent="-533400" eaLnBrk="1" hangingPunct="1"/>
            <a:r>
              <a:rPr lang="en-US" altLang="en-US" sz="3000"/>
              <a:t>Establish schedule so that no CB will be &gt;50% full</a:t>
            </a:r>
          </a:p>
          <a:p>
            <a:pPr marL="533400" indent="-533400" eaLnBrk="1" hangingPunct="1"/>
            <a:r>
              <a:rPr lang="en-US" altLang="en-US" sz="3000"/>
              <a:t>If continues to be full, investigate catchment area for source of sediment</a:t>
            </a:r>
          </a:p>
        </p:txBody>
      </p:sp>
      <p:pic>
        <p:nvPicPr>
          <p:cNvPr id="2" name="Picture 3" descr="vac truck at work">
            <a:extLst>
              <a:ext uri="{FF2B5EF4-FFF2-40B4-BE49-F238E27FC236}">
                <a16:creationId xmlns:a16="http://schemas.microsoft.com/office/drawing/2014/main" id="{E2D6E2AA-B029-90F7-B434-21AC0445E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146"/>
          <a:stretch>
            <a:fillRect/>
          </a:stretch>
        </p:blipFill>
        <p:spPr bwMode="auto">
          <a:xfrm>
            <a:off x="349045" y="1066800"/>
            <a:ext cx="3460955" cy="2438400"/>
          </a:xfrm>
          <a:prstGeom prst="rect">
            <a:avLst/>
          </a:prstGeom>
          <a:noFill/>
          <a:ln w="9525">
            <a:solidFill>
              <a:schemeClr val="tx1"/>
            </a:solid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1" descr="ada0036l">
            <a:extLst>
              <a:ext uri="{FF2B5EF4-FFF2-40B4-BE49-F238E27FC236}">
                <a16:creationId xmlns:a16="http://schemas.microsoft.com/office/drawing/2014/main" id="{5695F9A9-9D29-86A3-4C36-D7DA8DBFCC4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 y="3657600"/>
            <a:ext cx="4038600" cy="2705100"/>
          </a:xfrm>
          <a:noFill/>
        </p:spPr>
      </p:pic>
      <p:sp>
        <p:nvSpPr>
          <p:cNvPr id="121859" name="Rectangle 2">
            <a:extLst>
              <a:ext uri="{FF2B5EF4-FFF2-40B4-BE49-F238E27FC236}">
                <a16:creationId xmlns:a16="http://schemas.microsoft.com/office/drawing/2014/main" id="{233EA398-F44A-FB99-9107-44D96BDA1FC8}"/>
              </a:ext>
            </a:extLst>
          </p:cNvPr>
          <p:cNvSpPr>
            <a:spLocks noGrp="1" noChangeArrowheads="1"/>
          </p:cNvSpPr>
          <p:nvPr>
            <p:ph type="title"/>
          </p:nvPr>
        </p:nvSpPr>
        <p:spPr>
          <a:xfrm>
            <a:off x="685800" y="76200"/>
            <a:ext cx="7772400" cy="1143000"/>
          </a:xfrm>
        </p:spPr>
        <p:txBody>
          <a:bodyPr/>
          <a:lstStyle/>
          <a:p>
            <a:pPr eaLnBrk="1" hangingPunct="1"/>
            <a:r>
              <a:rPr lang="en-US" altLang="en-US" sz="4000"/>
              <a:t>Winter Roadway Maintenance</a:t>
            </a:r>
          </a:p>
        </p:txBody>
      </p:sp>
      <p:pic>
        <p:nvPicPr>
          <p:cNvPr id="121860" name="Picture 9" descr="IMG_0043">
            <a:extLst>
              <a:ext uri="{FF2B5EF4-FFF2-40B4-BE49-F238E27FC236}">
                <a16:creationId xmlns:a16="http://schemas.microsoft.com/office/drawing/2014/main" id="{B184111B-72F9-529A-0045-1514B6644FF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990600"/>
            <a:ext cx="3581400" cy="2686050"/>
          </a:xfrm>
          <a:noFill/>
          <a:ln>
            <a:solidFill>
              <a:schemeClr val="tx1"/>
            </a:solidFill>
            <a:miter lim="800000"/>
            <a:headEnd/>
            <a:tailEnd/>
          </a:ln>
        </p:spPr>
      </p:pic>
      <p:sp>
        <p:nvSpPr>
          <p:cNvPr id="121861" name="Rectangle 3">
            <a:extLst>
              <a:ext uri="{FF2B5EF4-FFF2-40B4-BE49-F238E27FC236}">
                <a16:creationId xmlns:a16="http://schemas.microsoft.com/office/drawing/2014/main" id="{49ADEDE4-2CFD-CCCB-5260-6B13B2BE2CEA}"/>
              </a:ext>
            </a:extLst>
          </p:cNvPr>
          <p:cNvSpPr>
            <a:spLocks noChangeArrowheads="1"/>
          </p:cNvSpPr>
          <p:nvPr/>
        </p:nvSpPr>
        <p:spPr bwMode="auto">
          <a:xfrm>
            <a:off x="4495800" y="1066800"/>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400"/>
              <a:t>Balance public safety &amp; water quality</a:t>
            </a:r>
          </a:p>
          <a:p>
            <a:pPr eaLnBrk="1" hangingPunct="1"/>
            <a:r>
              <a:rPr lang="en-US" altLang="en-US" sz="2400"/>
              <a:t>Follow salt restricted areas</a:t>
            </a:r>
          </a:p>
          <a:p>
            <a:pPr eaLnBrk="1" hangingPunct="1"/>
            <a:r>
              <a:rPr lang="en-US" altLang="en-US" sz="2400"/>
              <a:t>Limit pretreatment</a:t>
            </a:r>
          </a:p>
          <a:p>
            <a:pPr eaLnBrk="1" hangingPunct="1"/>
            <a:r>
              <a:rPr lang="en-US" altLang="en-US" sz="2400"/>
              <a:t>Calibrate salt/sand spreaders</a:t>
            </a:r>
          </a:p>
          <a:p>
            <a:pPr eaLnBrk="1" hangingPunct="1"/>
            <a:r>
              <a:rPr lang="en-US" altLang="en-US" sz="2400"/>
              <a:t>Use zero velocity &amp; adjustable spreaders</a:t>
            </a:r>
          </a:p>
          <a:p>
            <a:pPr eaLnBrk="1" hangingPunct="1"/>
            <a:r>
              <a:rPr lang="en-US" altLang="en-US" sz="2400"/>
              <a:t>Monitor the effectiveness of deicing agents (e.g., Ice-Ban)</a:t>
            </a:r>
          </a:p>
          <a:p>
            <a:pPr eaLnBrk="1" hangingPunct="1"/>
            <a:r>
              <a:rPr lang="en-US" altLang="en-US" sz="2400"/>
              <a:t>Consider methods for salt reduction around environmentally sensitive areas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9DCBDEE-720F-19F5-92EA-02F9A68E1CD2}"/>
              </a:ext>
            </a:extLst>
          </p:cNvPr>
          <p:cNvSpPr>
            <a:spLocks noGrp="1" noChangeArrowheads="1"/>
          </p:cNvSpPr>
          <p:nvPr>
            <p:ph type="title"/>
          </p:nvPr>
        </p:nvSpPr>
        <p:spPr>
          <a:xfrm>
            <a:off x="685800" y="228600"/>
            <a:ext cx="7772400" cy="1143000"/>
          </a:xfrm>
        </p:spPr>
        <p:txBody>
          <a:bodyPr/>
          <a:lstStyle/>
          <a:p>
            <a:pPr eaLnBrk="1" hangingPunct="1"/>
            <a:r>
              <a:rPr lang="en-US" altLang="en-US" sz="4000"/>
              <a:t>Stormwater Management &amp; BMPs at Municipal Facilities</a:t>
            </a:r>
          </a:p>
        </p:txBody>
      </p:sp>
      <p:sp>
        <p:nvSpPr>
          <p:cNvPr id="37891" name="Text Box 3">
            <a:extLst>
              <a:ext uri="{FF2B5EF4-FFF2-40B4-BE49-F238E27FC236}">
                <a16:creationId xmlns:a16="http://schemas.microsoft.com/office/drawing/2014/main" id="{D56C6EDB-27CB-D83F-959D-06CF0B083D8D}"/>
              </a:ext>
            </a:extLst>
          </p:cNvPr>
          <p:cNvSpPr txBox="1">
            <a:spLocks noChangeArrowheads="1"/>
          </p:cNvSpPr>
          <p:nvPr/>
        </p:nvSpPr>
        <p:spPr bwMode="auto">
          <a:xfrm>
            <a:off x="762000" y="5334000"/>
            <a:ext cx="7315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Pollution Prevention &amp; Good Housekeeping Techniques for Stormwater Compliance</a:t>
            </a:r>
          </a:p>
        </p:txBody>
      </p:sp>
      <p:pic>
        <p:nvPicPr>
          <p:cNvPr id="37892" name="Picture 4" descr="Andover Municipal Facilities 035">
            <a:extLst>
              <a:ext uri="{FF2B5EF4-FFF2-40B4-BE49-F238E27FC236}">
                <a16:creationId xmlns:a16="http://schemas.microsoft.com/office/drawing/2014/main" id="{488F196D-A003-B7B9-5145-067C8F27AB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8518"/>
          <a:stretch>
            <a:fillRect/>
          </a:stretch>
        </p:blipFill>
        <p:spPr>
          <a:xfrm>
            <a:off x="1447800" y="1531938"/>
            <a:ext cx="6096000" cy="3725862"/>
          </a:xfrm>
          <a:noFill/>
          <a:ln>
            <a:solidFill>
              <a:schemeClr val="tx1"/>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F298D72-BC39-2D05-8EB3-E4221891A86E}"/>
              </a:ext>
            </a:extLst>
          </p:cNvPr>
          <p:cNvSpPr>
            <a:spLocks noGrp="1" noChangeArrowheads="1"/>
          </p:cNvSpPr>
          <p:nvPr>
            <p:ph type="title"/>
          </p:nvPr>
        </p:nvSpPr>
        <p:spPr>
          <a:xfrm>
            <a:off x="685800" y="76200"/>
            <a:ext cx="7772400" cy="1143000"/>
          </a:xfrm>
        </p:spPr>
        <p:txBody>
          <a:bodyPr/>
          <a:lstStyle/>
          <a:p>
            <a:pPr eaLnBrk="1" hangingPunct="1"/>
            <a:r>
              <a:rPr lang="en-US" altLang="en-US" sz="4000"/>
              <a:t>What is a Stormwater BMP?</a:t>
            </a:r>
          </a:p>
        </p:txBody>
      </p:sp>
      <p:sp>
        <p:nvSpPr>
          <p:cNvPr id="39939" name="Text Box 3">
            <a:extLst>
              <a:ext uri="{FF2B5EF4-FFF2-40B4-BE49-F238E27FC236}">
                <a16:creationId xmlns:a16="http://schemas.microsoft.com/office/drawing/2014/main" id="{84865906-B139-1F58-A46B-9BA24CAFADBD}"/>
              </a:ext>
            </a:extLst>
          </p:cNvPr>
          <p:cNvSpPr txBox="1">
            <a:spLocks noChangeArrowheads="1"/>
          </p:cNvSpPr>
          <p:nvPr/>
        </p:nvSpPr>
        <p:spPr bwMode="auto">
          <a:xfrm>
            <a:off x="685800" y="1752600"/>
            <a:ext cx="784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“A Best Management Practice (BMP) can be defined as any structure or activity that is employed as the most effective non-polluting practice.”</a:t>
            </a:r>
          </a:p>
        </p:txBody>
      </p:sp>
      <p:sp>
        <p:nvSpPr>
          <p:cNvPr id="39940" name="Text Box 4">
            <a:extLst>
              <a:ext uri="{FF2B5EF4-FFF2-40B4-BE49-F238E27FC236}">
                <a16:creationId xmlns:a16="http://schemas.microsoft.com/office/drawing/2014/main" id="{EB634A19-8C4B-DFE4-E7CC-B9799AE6817C}"/>
              </a:ext>
            </a:extLst>
          </p:cNvPr>
          <p:cNvSpPr txBox="1">
            <a:spLocks noChangeArrowheads="1"/>
          </p:cNvSpPr>
          <p:nvPr/>
        </p:nvSpPr>
        <p:spPr bwMode="auto">
          <a:xfrm>
            <a:off x="762000" y="3276600"/>
            <a:ext cx="7772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u="sng"/>
              <a:t>Structural Examples</a:t>
            </a:r>
            <a:r>
              <a:rPr lang="en-US" altLang="en-US" sz="2400"/>
              <a:t>: leaching catch basins, detention and infiltration basins, gravel wetlands, grassy swales &amp; baffled sediment tanks. </a:t>
            </a:r>
          </a:p>
          <a:p>
            <a:pPr eaLnBrk="1" hangingPunct="1">
              <a:spcBef>
                <a:spcPct val="50000"/>
              </a:spcBef>
              <a:buFontTx/>
              <a:buNone/>
            </a:pPr>
            <a:r>
              <a:rPr lang="en-US" altLang="en-US" sz="2400" u="sng"/>
              <a:t>Activity Examples</a:t>
            </a:r>
            <a:r>
              <a:rPr lang="en-US" altLang="en-US" sz="2400"/>
              <a:t>: indoor vehicle maintenance, indoor storage of materials, prohibiting outdoor vehicle washing, public education &amp; today’s training session.</a:t>
            </a:r>
          </a:p>
        </p:txBody>
      </p:sp>
      <p:pic>
        <p:nvPicPr>
          <p:cNvPr id="39941" name="Picture 5" descr="MCj00786220000[1]">
            <a:extLst>
              <a:ext uri="{FF2B5EF4-FFF2-40B4-BE49-F238E27FC236}">
                <a16:creationId xmlns:a16="http://schemas.microsoft.com/office/drawing/2014/main" id="{6CD5AC92-F00A-0B9C-8224-16A6F89DDC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0" y="609600"/>
            <a:ext cx="1211263" cy="2606675"/>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C20FDA7-D09F-1C03-EE43-D1474CB6AA47}"/>
              </a:ext>
            </a:extLst>
          </p:cNvPr>
          <p:cNvSpPr>
            <a:spLocks noGrp="1" noChangeArrowheads="1"/>
          </p:cNvSpPr>
          <p:nvPr>
            <p:ph type="title"/>
          </p:nvPr>
        </p:nvSpPr>
        <p:spPr>
          <a:xfrm>
            <a:off x="381000" y="304800"/>
            <a:ext cx="8458200" cy="990600"/>
          </a:xfrm>
        </p:spPr>
        <p:txBody>
          <a:bodyPr/>
          <a:lstStyle/>
          <a:p>
            <a:pPr eaLnBrk="1" hangingPunct="1"/>
            <a:r>
              <a:rPr lang="en-US" altLang="en-US" sz="4000"/>
              <a:t>Vehicle &amp; Equipment Maintenance </a:t>
            </a:r>
            <a:endParaRPr lang="en-US" altLang="en-US" sz="3200"/>
          </a:p>
        </p:txBody>
      </p:sp>
      <p:sp>
        <p:nvSpPr>
          <p:cNvPr id="41987" name="Rectangle 3">
            <a:extLst>
              <a:ext uri="{FF2B5EF4-FFF2-40B4-BE49-F238E27FC236}">
                <a16:creationId xmlns:a16="http://schemas.microsoft.com/office/drawing/2014/main" id="{84F478B5-8C63-4D42-1747-5943F4D04DE2}"/>
              </a:ext>
            </a:extLst>
          </p:cNvPr>
          <p:cNvSpPr>
            <a:spLocks noGrp="1" noChangeArrowheads="1"/>
          </p:cNvSpPr>
          <p:nvPr>
            <p:ph type="body" sz="half" idx="2"/>
          </p:nvPr>
        </p:nvSpPr>
        <p:spPr>
          <a:xfrm>
            <a:off x="4953000" y="1600200"/>
            <a:ext cx="3886200" cy="4572000"/>
          </a:xfrm>
        </p:spPr>
        <p:txBody>
          <a:bodyPr/>
          <a:lstStyle/>
          <a:p>
            <a:pPr eaLnBrk="1" hangingPunct="1">
              <a:lnSpc>
                <a:spcPct val="90000"/>
              </a:lnSpc>
            </a:pPr>
            <a:r>
              <a:rPr lang="en-US" altLang="en-US" sz="2800"/>
              <a:t>Maintain leaking vehicles</a:t>
            </a:r>
          </a:p>
          <a:p>
            <a:pPr eaLnBrk="1" hangingPunct="1">
              <a:lnSpc>
                <a:spcPct val="90000"/>
              </a:lnSpc>
            </a:pPr>
            <a:r>
              <a:rPr lang="en-US" altLang="en-US" sz="2800"/>
              <a:t>Store leaking vehicles indoors</a:t>
            </a:r>
          </a:p>
          <a:p>
            <a:pPr eaLnBrk="1" hangingPunct="1">
              <a:lnSpc>
                <a:spcPct val="90000"/>
              </a:lnSpc>
            </a:pPr>
            <a:r>
              <a:rPr lang="en-US" altLang="en-US" sz="2800"/>
              <a:t>Use drip pans if outside</a:t>
            </a:r>
          </a:p>
          <a:p>
            <a:pPr eaLnBrk="1" hangingPunct="1">
              <a:lnSpc>
                <a:spcPct val="90000"/>
              </a:lnSpc>
            </a:pPr>
            <a:r>
              <a:rPr lang="en-US" altLang="en-US" sz="2800"/>
              <a:t>Clean leaks &amp; drips promptly &amp; properly</a:t>
            </a:r>
          </a:p>
          <a:p>
            <a:pPr eaLnBrk="1" hangingPunct="1">
              <a:lnSpc>
                <a:spcPct val="90000"/>
              </a:lnSpc>
            </a:pPr>
            <a:r>
              <a:rPr lang="en-US" altLang="en-US" sz="2800"/>
              <a:t>Use dry cleaning methods</a:t>
            </a:r>
          </a:p>
        </p:txBody>
      </p:sp>
      <p:pic>
        <p:nvPicPr>
          <p:cNvPr id="41988" name="Picture 4" descr="101-0171_IMG">
            <a:extLst>
              <a:ext uri="{FF2B5EF4-FFF2-40B4-BE49-F238E27FC236}">
                <a16:creationId xmlns:a16="http://schemas.microsoft.com/office/drawing/2014/main" id="{006D5EA6-6E98-9FE9-11B9-8DD71BF1FF6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676400"/>
            <a:ext cx="4495800" cy="3371850"/>
          </a:xfrm>
          <a:noFill/>
          <a:ln>
            <a:solidFill>
              <a:schemeClr val="tx1"/>
            </a:solidFill>
            <a:miter lim="800000"/>
            <a:headEnd/>
            <a:tailEnd/>
          </a:ln>
        </p:spPr>
      </p:pic>
      <p:sp>
        <p:nvSpPr>
          <p:cNvPr id="41989" name="Text Box 5">
            <a:extLst>
              <a:ext uri="{FF2B5EF4-FFF2-40B4-BE49-F238E27FC236}">
                <a16:creationId xmlns:a16="http://schemas.microsoft.com/office/drawing/2014/main" id="{D72F0672-52CC-6EAA-1249-7C380AB34BF2}"/>
              </a:ext>
            </a:extLst>
          </p:cNvPr>
          <p:cNvSpPr txBox="1">
            <a:spLocks noChangeArrowheads="1"/>
          </p:cNvSpPr>
          <p:nvPr/>
        </p:nvSpPr>
        <p:spPr bwMode="auto">
          <a:xfrm>
            <a:off x="381000" y="5181600"/>
            <a:ext cx="419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dirty="0"/>
              <a:t>Vehicle leaks that are carried off-site with stormwater.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3">
            <a:extLst>
              <a:ext uri="{FF2B5EF4-FFF2-40B4-BE49-F238E27FC236}">
                <a16:creationId xmlns:a16="http://schemas.microsoft.com/office/drawing/2014/main" id="{DCECAAAB-0F38-442B-C939-A0EAF9C4D363}"/>
              </a:ext>
            </a:extLst>
          </p:cNvPr>
          <p:cNvSpPr>
            <a:spLocks noGrp="1" noChangeArrowheads="1"/>
          </p:cNvSpPr>
          <p:nvPr>
            <p:ph type="title"/>
          </p:nvPr>
        </p:nvSpPr>
        <p:spPr>
          <a:xfrm>
            <a:off x="685800" y="152400"/>
            <a:ext cx="7848600" cy="1143000"/>
          </a:xfrm>
          <a:noFill/>
        </p:spPr>
        <p:txBody>
          <a:bodyPr/>
          <a:lstStyle/>
          <a:p>
            <a:pPr eaLnBrk="1" hangingPunct="1"/>
            <a:r>
              <a:rPr lang="en-US" altLang="en-US" sz="4000"/>
              <a:t>Vehicle &amp; Equipment Maintenance </a:t>
            </a:r>
            <a:endParaRPr lang="en-US" altLang="en-US" sz="2800"/>
          </a:p>
        </p:txBody>
      </p:sp>
      <p:pic>
        <p:nvPicPr>
          <p:cNvPr id="44035" name="Picture 17" descr="pic 1">
            <a:extLst>
              <a:ext uri="{FF2B5EF4-FFF2-40B4-BE49-F238E27FC236}">
                <a16:creationId xmlns:a16="http://schemas.microsoft.com/office/drawing/2014/main" id="{C2681784-4185-12D3-CF3A-10A3D72AF19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1524000"/>
            <a:ext cx="4267200" cy="3200400"/>
          </a:xfrm>
          <a:noFill/>
          <a:ln>
            <a:solidFill>
              <a:schemeClr val="tx1"/>
            </a:solidFill>
            <a:miter lim="800000"/>
            <a:headEnd/>
            <a:tailEnd/>
          </a:ln>
        </p:spPr>
      </p:pic>
      <p:sp>
        <p:nvSpPr>
          <p:cNvPr id="44036" name="Rectangle 3">
            <a:extLst>
              <a:ext uri="{FF2B5EF4-FFF2-40B4-BE49-F238E27FC236}">
                <a16:creationId xmlns:a16="http://schemas.microsoft.com/office/drawing/2014/main" id="{15498561-8047-7F8D-8527-575BFDF6CE0A}"/>
              </a:ext>
            </a:extLst>
          </p:cNvPr>
          <p:cNvSpPr>
            <a:spLocks noGrp="1" noChangeArrowheads="1"/>
          </p:cNvSpPr>
          <p:nvPr>
            <p:ph type="body" sz="half" idx="3"/>
          </p:nvPr>
        </p:nvSpPr>
        <p:spPr>
          <a:xfrm>
            <a:off x="4724400" y="1676400"/>
            <a:ext cx="3810000" cy="4114800"/>
          </a:xfrm>
        </p:spPr>
        <p:txBody>
          <a:bodyPr/>
          <a:lstStyle/>
          <a:p>
            <a:pPr eaLnBrk="1" hangingPunct="1"/>
            <a:r>
              <a:rPr lang="en-US" altLang="en-US" sz="2800"/>
              <a:t>No outdoor vehicle &amp; equipment maintenance</a:t>
            </a:r>
          </a:p>
          <a:p>
            <a:pPr eaLnBrk="1" hangingPunct="1"/>
            <a:r>
              <a:rPr lang="en-US" altLang="en-US" sz="2800"/>
              <a:t>No (uncovered) outdoor storage of raw materials &amp; used parts</a:t>
            </a:r>
          </a:p>
          <a:p>
            <a:pPr eaLnBrk="1" hangingPunct="1"/>
            <a:r>
              <a:rPr lang="en-US" altLang="en-US" sz="2800"/>
              <a:t>Prevent stormwater contact with stored materials (e.g., store on pallets)</a:t>
            </a:r>
          </a:p>
        </p:txBody>
      </p:sp>
      <p:sp>
        <p:nvSpPr>
          <p:cNvPr id="44037" name="Text Box 5">
            <a:extLst>
              <a:ext uri="{FF2B5EF4-FFF2-40B4-BE49-F238E27FC236}">
                <a16:creationId xmlns:a16="http://schemas.microsoft.com/office/drawing/2014/main" id="{7903513C-BED5-4007-1EB5-A79332E8DD92}"/>
              </a:ext>
            </a:extLst>
          </p:cNvPr>
          <p:cNvSpPr txBox="1">
            <a:spLocks noChangeArrowheads="1"/>
          </p:cNvSpPr>
          <p:nvPr/>
        </p:nvSpPr>
        <p:spPr bwMode="auto">
          <a:xfrm>
            <a:off x="304800" y="5410200"/>
            <a:ext cx="419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Pollutants are washed from exposed work areas and parts.</a:t>
            </a:r>
          </a:p>
        </p:txBody>
      </p:sp>
      <p:pic>
        <p:nvPicPr>
          <p:cNvPr id="44038" name="Picture 20" descr="pic 1a">
            <a:extLst>
              <a:ext uri="{FF2B5EF4-FFF2-40B4-BE49-F238E27FC236}">
                <a16:creationId xmlns:a16="http://schemas.microsoft.com/office/drawing/2014/main" id="{B18360A5-D68D-E6A8-C992-CDA29C26F28F}"/>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t="23077" r="16347" b="7692"/>
          <a:stretch>
            <a:fillRect/>
          </a:stretch>
        </p:blipFill>
        <p:spPr>
          <a:xfrm>
            <a:off x="2438400" y="3962400"/>
            <a:ext cx="2209800" cy="1371600"/>
          </a:xfrm>
          <a:noFill/>
          <a:ln>
            <a:solidFill>
              <a:schemeClr val="tx1"/>
            </a:solid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CE086A8-89D6-E0AA-9F5D-18A530CD8277}"/>
              </a:ext>
            </a:extLst>
          </p:cNvPr>
          <p:cNvSpPr>
            <a:spLocks noGrp="1" noChangeArrowheads="1"/>
          </p:cNvSpPr>
          <p:nvPr>
            <p:ph type="title"/>
          </p:nvPr>
        </p:nvSpPr>
        <p:spPr>
          <a:xfrm>
            <a:off x="609600" y="228600"/>
            <a:ext cx="7772400" cy="609600"/>
          </a:xfrm>
        </p:spPr>
        <p:txBody>
          <a:bodyPr/>
          <a:lstStyle/>
          <a:p>
            <a:pPr eaLnBrk="1" hangingPunct="1"/>
            <a:r>
              <a:rPr lang="en-US" altLang="en-US" sz="4000"/>
              <a:t>Vehicle Fueling</a:t>
            </a:r>
          </a:p>
        </p:txBody>
      </p:sp>
      <p:sp>
        <p:nvSpPr>
          <p:cNvPr id="46083" name="Rectangle 3">
            <a:extLst>
              <a:ext uri="{FF2B5EF4-FFF2-40B4-BE49-F238E27FC236}">
                <a16:creationId xmlns:a16="http://schemas.microsoft.com/office/drawing/2014/main" id="{6ED10E5A-366D-C1A0-83AB-3DD758C2A702}"/>
              </a:ext>
            </a:extLst>
          </p:cNvPr>
          <p:cNvSpPr>
            <a:spLocks noGrp="1" noChangeArrowheads="1"/>
          </p:cNvSpPr>
          <p:nvPr>
            <p:ph type="body" sz="half" idx="3"/>
          </p:nvPr>
        </p:nvSpPr>
        <p:spPr>
          <a:xfrm>
            <a:off x="4648200" y="1143000"/>
            <a:ext cx="3810000" cy="4953000"/>
          </a:xfrm>
        </p:spPr>
        <p:txBody>
          <a:bodyPr/>
          <a:lstStyle/>
          <a:p>
            <a:pPr eaLnBrk="1" hangingPunct="1">
              <a:lnSpc>
                <a:spcPct val="80000"/>
              </a:lnSpc>
            </a:pPr>
            <a:r>
              <a:rPr lang="en-US" altLang="en-US" sz="2600"/>
              <a:t>Use funnels and drop pans as appropriate</a:t>
            </a:r>
          </a:p>
          <a:p>
            <a:pPr eaLnBrk="1" hangingPunct="1">
              <a:lnSpc>
                <a:spcPct val="80000"/>
              </a:lnSpc>
            </a:pPr>
            <a:r>
              <a:rPr lang="en-US" altLang="en-US" sz="2600"/>
              <a:t>Do not “top off” tanks</a:t>
            </a:r>
          </a:p>
          <a:p>
            <a:pPr eaLnBrk="1" hangingPunct="1">
              <a:lnSpc>
                <a:spcPct val="80000"/>
              </a:lnSpc>
            </a:pPr>
            <a:r>
              <a:rPr lang="en-US" altLang="en-US" sz="2600"/>
              <a:t>Inspect daily for spills </a:t>
            </a:r>
          </a:p>
          <a:p>
            <a:pPr eaLnBrk="1" hangingPunct="1">
              <a:lnSpc>
                <a:spcPct val="80000"/>
              </a:lnSpc>
            </a:pPr>
            <a:r>
              <a:rPr lang="en-US" altLang="en-US" sz="2600"/>
              <a:t>Clean promptly</a:t>
            </a:r>
          </a:p>
          <a:p>
            <a:pPr eaLnBrk="1" hangingPunct="1">
              <a:lnSpc>
                <a:spcPct val="80000"/>
              </a:lnSpc>
            </a:pPr>
            <a:r>
              <a:rPr lang="en-US" altLang="en-US" sz="2600"/>
              <a:t>Use dry cleaning methods to maintain fueling areas</a:t>
            </a:r>
          </a:p>
          <a:p>
            <a:pPr eaLnBrk="1" hangingPunct="1">
              <a:lnSpc>
                <a:spcPct val="80000"/>
              </a:lnSpc>
            </a:pPr>
            <a:r>
              <a:rPr lang="en-US" altLang="en-US" sz="2600"/>
              <a:t>Fuel on impervious surfaces only</a:t>
            </a:r>
          </a:p>
          <a:p>
            <a:pPr eaLnBrk="1" hangingPunct="1">
              <a:lnSpc>
                <a:spcPct val="80000"/>
              </a:lnSpc>
            </a:pPr>
            <a:r>
              <a:rPr lang="en-US" altLang="en-US" sz="2600"/>
              <a:t>Covered areas are best</a:t>
            </a:r>
          </a:p>
        </p:txBody>
      </p:sp>
      <p:pic>
        <p:nvPicPr>
          <p:cNvPr id="46085" name="Picture 32" descr="Andover Municipal Facilities 006">
            <a:extLst>
              <a:ext uri="{FF2B5EF4-FFF2-40B4-BE49-F238E27FC236}">
                <a16:creationId xmlns:a16="http://schemas.microsoft.com/office/drawing/2014/main" id="{B7882ECE-BF74-C673-91E4-EC0A75051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28700"/>
            <a:ext cx="35814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6" name="Picture 33" descr="Andover Municipal Facilities 009">
            <a:extLst>
              <a:ext uri="{FF2B5EF4-FFF2-40B4-BE49-F238E27FC236}">
                <a16:creationId xmlns:a16="http://schemas.microsoft.com/office/drawing/2014/main" id="{CCCF9789-3223-35C1-BAB0-6809A0E3B94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33400" y="3886200"/>
            <a:ext cx="3200400" cy="2400300"/>
          </a:xfrm>
          <a:noFill/>
          <a:ln>
            <a:solidFill>
              <a:schemeClr val="tx1"/>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The Cuyahoga River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2" name="TextBox 11">
            <a:extLst>
              <a:ext uri="{FF2B5EF4-FFF2-40B4-BE49-F238E27FC236}">
                <a16:creationId xmlns:a16="http://schemas.microsoft.com/office/drawing/2014/main" id="{8AF21762-572E-4B07-B8A9-54A4C84B5E34}"/>
              </a:ext>
            </a:extLst>
          </p:cNvPr>
          <p:cNvSpPr txBox="1"/>
          <p:nvPr/>
        </p:nvSpPr>
        <p:spPr>
          <a:xfrm>
            <a:off x="1524000" y="4735080"/>
            <a:ext cx="6990641" cy="1200329"/>
          </a:xfrm>
          <a:prstGeom prst="rect">
            <a:avLst/>
          </a:prstGeom>
          <a:noFill/>
        </p:spPr>
        <p:txBody>
          <a:bodyPr wrap="square" rtlCol="0">
            <a:spAutoFit/>
          </a:bodyPr>
          <a:lstStyle/>
          <a:p>
            <a:pPr marL="342900" indent="-342900">
              <a:buFont typeface="Arial" panose="020B0604020202020204" pitchFamily="34" charset="0"/>
              <a:buChar char="•"/>
            </a:pPr>
            <a:r>
              <a:rPr lang="en-US" dirty="0"/>
              <a:t>Creation of the US EPA (1970)</a:t>
            </a:r>
          </a:p>
          <a:p>
            <a:pPr marL="342900" indent="-342900">
              <a:buFont typeface="Arial" panose="020B0604020202020204" pitchFamily="34" charset="0"/>
              <a:buChar char="•"/>
            </a:pPr>
            <a:r>
              <a:rPr lang="en-US" dirty="0"/>
              <a:t>Development of the Clean Water Act (1972)</a:t>
            </a:r>
          </a:p>
          <a:p>
            <a:pPr marL="342900" indent="-342900">
              <a:buFont typeface="Arial" panose="020B0604020202020204" pitchFamily="34" charset="0"/>
              <a:buChar char="•"/>
            </a:pPr>
            <a:r>
              <a:rPr lang="en-US" dirty="0"/>
              <a:t>Development of the Safe Drinking Water Act (1974)</a:t>
            </a:r>
          </a:p>
        </p:txBody>
      </p:sp>
      <p:sp>
        <p:nvSpPr>
          <p:cNvPr id="4" name="Oval 3">
            <a:extLst>
              <a:ext uri="{FF2B5EF4-FFF2-40B4-BE49-F238E27FC236}">
                <a16:creationId xmlns:a16="http://schemas.microsoft.com/office/drawing/2014/main" id="{C5A0EA05-7F34-43F8-A5ED-C50E815487C7}"/>
              </a:ext>
            </a:extLst>
          </p:cNvPr>
          <p:cNvSpPr/>
          <p:nvPr/>
        </p:nvSpPr>
        <p:spPr>
          <a:xfrm>
            <a:off x="4191000" y="4985587"/>
            <a:ext cx="3200400" cy="69931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Burn On, Big River…”Cuyahoga River Fires | The Pop History Dig">
            <a:extLst>
              <a:ext uri="{FF2B5EF4-FFF2-40B4-BE49-F238E27FC236}">
                <a16:creationId xmlns:a16="http://schemas.microsoft.com/office/drawing/2014/main" id="{8302D3EA-D83D-6C4B-8A1D-9F2C567EA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47800"/>
            <a:ext cx="3104854" cy="2316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elebrating Conservation">
            <a:extLst>
              <a:ext uri="{FF2B5EF4-FFF2-40B4-BE49-F238E27FC236}">
                <a16:creationId xmlns:a16="http://schemas.microsoft.com/office/drawing/2014/main" id="{F4837CD5-5DCF-9A98-5AFD-3E120C1F1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278584"/>
            <a:ext cx="3733800" cy="28834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3730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FE779686-8D72-AD2F-8912-88DEE5562F38}"/>
              </a:ext>
            </a:extLst>
          </p:cNvPr>
          <p:cNvSpPr txBox="1">
            <a:spLocks noChangeArrowheads="1"/>
          </p:cNvSpPr>
          <p:nvPr/>
        </p:nvSpPr>
        <p:spPr bwMode="auto">
          <a:xfrm>
            <a:off x="4953000" y="1600200"/>
            <a:ext cx="3886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800" kern="0" dirty="0"/>
              <a:t>Inspect hoses &amp; fittings for leaks and equipment for malfunctions</a:t>
            </a:r>
          </a:p>
          <a:p>
            <a:pPr eaLnBrk="1" hangingPunct="1">
              <a:defRPr/>
            </a:pPr>
            <a:r>
              <a:rPr lang="en-US" altLang="en-US" sz="2800" kern="0" dirty="0"/>
              <a:t>Inspect when refueling &amp; report to management</a:t>
            </a:r>
          </a:p>
          <a:p>
            <a:pPr eaLnBrk="1" hangingPunct="1">
              <a:defRPr/>
            </a:pPr>
            <a:endParaRPr lang="en-US" altLang="en-US" sz="2800" kern="0" dirty="0"/>
          </a:p>
        </p:txBody>
      </p:sp>
      <p:sp>
        <p:nvSpPr>
          <p:cNvPr id="10" name="Rectangle 2">
            <a:extLst>
              <a:ext uri="{FF2B5EF4-FFF2-40B4-BE49-F238E27FC236}">
                <a16:creationId xmlns:a16="http://schemas.microsoft.com/office/drawing/2014/main" id="{6DDDFEE0-C3E6-8D3B-0F49-F5B273764381}"/>
              </a:ext>
            </a:extLst>
          </p:cNvPr>
          <p:cNvSpPr txBox="1">
            <a:spLocks noChangeArrowheads="1"/>
          </p:cNvSpPr>
          <p:nvPr/>
        </p:nvSpPr>
        <p:spPr bwMode="auto">
          <a:xfrm>
            <a:off x="990600" y="304800"/>
            <a:ext cx="7391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4000" kern="0"/>
              <a:t>Fueling Equipment Inspections</a:t>
            </a:r>
            <a:endParaRPr lang="en-US" altLang="en-US" sz="4000" kern="0" dirty="0"/>
          </a:p>
        </p:txBody>
      </p:sp>
      <p:sp>
        <p:nvSpPr>
          <p:cNvPr id="48133" name="Text Box 4">
            <a:extLst>
              <a:ext uri="{FF2B5EF4-FFF2-40B4-BE49-F238E27FC236}">
                <a16:creationId xmlns:a16="http://schemas.microsoft.com/office/drawing/2014/main" id="{05E5D49F-1082-23B3-444E-877B725BE87B}"/>
              </a:ext>
            </a:extLst>
          </p:cNvPr>
          <p:cNvSpPr txBox="1">
            <a:spLocks noChangeArrowheads="1"/>
          </p:cNvSpPr>
          <p:nvPr/>
        </p:nvSpPr>
        <p:spPr bwMode="auto">
          <a:xfrm>
            <a:off x="381000" y="5165725"/>
            <a:ext cx="419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dirty="0"/>
              <a:t>Band-aids for damaged Stage II Vapor Recovery hoses at a fueling station.  </a:t>
            </a:r>
          </a:p>
        </p:txBody>
      </p:sp>
      <p:pic>
        <p:nvPicPr>
          <p:cNvPr id="48134" name="Picture 8" descr="104-0472_IMG">
            <a:extLst>
              <a:ext uri="{FF2B5EF4-FFF2-40B4-BE49-F238E27FC236}">
                <a16:creationId xmlns:a16="http://schemas.microsoft.com/office/drawing/2014/main" id="{F6D2DC57-D81E-89A4-8253-CF202711B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92" r="42554"/>
          <a:stretch>
            <a:fillRect/>
          </a:stretch>
        </p:blipFill>
        <p:spPr bwMode="auto">
          <a:xfrm>
            <a:off x="2362200" y="1600200"/>
            <a:ext cx="25908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9" descr="104-0471_IMG_2">
            <a:extLst>
              <a:ext uri="{FF2B5EF4-FFF2-40B4-BE49-F238E27FC236}">
                <a16:creationId xmlns:a16="http://schemas.microsoft.com/office/drawing/2014/main" id="{E2077B3D-B115-67DB-7A14-5E38393AD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27" r="16327" b="4762"/>
          <a:stretch>
            <a:fillRect/>
          </a:stretch>
        </p:blipFill>
        <p:spPr bwMode="auto">
          <a:xfrm>
            <a:off x="381000" y="1219200"/>
            <a:ext cx="25146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F607C7C-7946-AA29-2902-87D84CE7B016}"/>
              </a:ext>
            </a:extLst>
          </p:cNvPr>
          <p:cNvSpPr>
            <a:spLocks noGrp="1" noChangeArrowheads="1"/>
          </p:cNvSpPr>
          <p:nvPr>
            <p:ph type="title"/>
          </p:nvPr>
        </p:nvSpPr>
        <p:spPr>
          <a:xfrm>
            <a:off x="685800" y="152400"/>
            <a:ext cx="7772400" cy="838200"/>
          </a:xfrm>
        </p:spPr>
        <p:txBody>
          <a:bodyPr/>
          <a:lstStyle/>
          <a:p>
            <a:pPr eaLnBrk="1" hangingPunct="1"/>
            <a:r>
              <a:rPr lang="en-US" altLang="en-US" sz="4000"/>
              <a:t>Vehicle Cleaning Practices</a:t>
            </a:r>
          </a:p>
        </p:txBody>
      </p:sp>
      <p:sp>
        <p:nvSpPr>
          <p:cNvPr id="50179" name="Rectangle 3">
            <a:extLst>
              <a:ext uri="{FF2B5EF4-FFF2-40B4-BE49-F238E27FC236}">
                <a16:creationId xmlns:a16="http://schemas.microsoft.com/office/drawing/2014/main" id="{47475DB1-FAC6-AC99-DE32-26430CD0B962}"/>
              </a:ext>
            </a:extLst>
          </p:cNvPr>
          <p:cNvSpPr>
            <a:spLocks noGrp="1" noChangeArrowheads="1"/>
          </p:cNvSpPr>
          <p:nvPr>
            <p:ph type="body" sz="half" idx="3"/>
          </p:nvPr>
        </p:nvSpPr>
        <p:spPr>
          <a:xfrm>
            <a:off x="5181600" y="1219200"/>
            <a:ext cx="3810000" cy="5257800"/>
          </a:xfrm>
        </p:spPr>
        <p:txBody>
          <a:bodyPr/>
          <a:lstStyle/>
          <a:p>
            <a:pPr eaLnBrk="1" hangingPunct="1"/>
            <a:r>
              <a:rPr lang="en-US" altLang="en-US" sz="2800"/>
              <a:t>Outdoor vehicle washing is prohibited</a:t>
            </a:r>
          </a:p>
          <a:p>
            <a:pPr eaLnBrk="1" hangingPunct="1"/>
            <a:r>
              <a:rPr lang="en-US" altLang="en-US" sz="2800"/>
              <a:t>Indoor washing to tight tank or O/W separator &amp; sewer</a:t>
            </a:r>
          </a:p>
          <a:p>
            <a:pPr eaLnBrk="1" hangingPunct="1"/>
            <a:r>
              <a:rPr lang="en-US" altLang="en-US" sz="2800"/>
              <a:t>Outdoor vehicle rinsing is allowed to a DEP registered drywell (special requirements apply)</a:t>
            </a:r>
          </a:p>
        </p:txBody>
      </p:sp>
      <p:sp>
        <p:nvSpPr>
          <p:cNvPr id="50180" name="Rectangle 16">
            <a:extLst>
              <a:ext uri="{FF2B5EF4-FFF2-40B4-BE49-F238E27FC236}">
                <a16:creationId xmlns:a16="http://schemas.microsoft.com/office/drawing/2014/main" id="{8E1196D8-417C-4A2C-54DE-F06095C78999}"/>
              </a:ext>
            </a:extLst>
          </p:cNvPr>
          <p:cNvSpPr>
            <a:spLocks noChangeArrowheads="1"/>
          </p:cNvSpPr>
          <p:nvPr/>
        </p:nvSpPr>
        <p:spPr bwMode="auto">
          <a:xfrm>
            <a:off x="457200" y="3962400"/>
            <a:ext cx="441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800" dirty="0"/>
              <a:t>Town Garage</a:t>
            </a:r>
          </a:p>
          <a:p>
            <a:pPr eaLnBrk="1" hangingPunct="1"/>
            <a:r>
              <a:rPr lang="en-US" altLang="en-US" sz="2800" dirty="0"/>
              <a:t>Police Station</a:t>
            </a:r>
          </a:p>
          <a:p>
            <a:pPr eaLnBrk="1" hangingPunct="1"/>
            <a:r>
              <a:rPr lang="en-US" altLang="en-US" sz="2800" dirty="0"/>
              <a:t>Fire Station</a:t>
            </a:r>
          </a:p>
        </p:txBody>
      </p:sp>
      <p:pic>
        <p:nvPicPr>
          <p:cNvPr id="50181" name="Picture 19" descr="Andover Municipal Facilities 055 cropped">
            <a:extLst>
              <a:ext uri="{FF2B5EF4-FFF2-40B4-BE49-F238E27FC236}">
                <a16:creationId xmlns:a16="http://schemas.microsoft.com/office/drawing/2014/main" id="{B256A94E-0717-9155-FB4B-89628FED1919}"/>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381000" y="1143000"/>
            <a:ext cx="4191000" cy="2667000"/>
          </a:xfrm>
          <a:noFill/>
          <a:ln>
            <a:solidFill>
              <a:schemeClr val="tx1"/>
            </a:solidFill>
            <a:miter lim="800000"/>
            <a:headEnd/>
            <a:tailEnd/>
          </a:ln>
        </p:spPr>
      </p:pic>
      <p:pic>
        <p:nvPicPr>
          <p:cNvPr id="50182" name="Picture 21" descr="Andover Municipal Facilities 046">
            <a:extLst>
              <a:ext uri="{FF2B5EF4-FFF2-40B4-BE49-F238E27FC236}">
                <a16:creationId xmlns:a16="http://schemas.microsoft.com/office/drawing/2014/main" id="{F5024489-0BAB-D54F-67CD-901C90584C09}"/>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429000" y="3048000"/>
            <a:ext cx="1752600" cy="1314450"/>
          </a:xfrm>
          <a:noFill/>
          <a:ln>
            <a:solidFill>
              <a:schemeClr val="tx1"/>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276225" y="303795"/>
            <a:ext cx="8229600" cy="609600"/>
          </a:xfrm>
          <a:prstGeom prst="rect">
            <a:avLst/>
          </a:prstGeom>
          <a:noFill/>
          <a:ln w="25400">
            <a:solidFill>
              <a:schemeClr val="accent1"/>
            </a:solidFill>
          </a:ln>
          <a:effectLst>
            <a:softEdge rad="63500"/>
          </a:effectLst>
        </p:spPr>
        <p:txBody>
          <a:bodyPr vert="horz" lIns="91440" tIns="45720" rIns="91440" bIns="45720" rtlCol="0">
            <a:normAutofit fontScale="92500" lnSpcReduction="10000"/>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In conclusion…</a:t>
            </a:r>
          </a:p>
        </p:txBody>
      </p:sp>
      <p:sp>
        <p:nvSpPr>
          <p:cNvPr id="8" name="Content Placeholder 7"/>
          <p:cNvSpPr txBox="1">
            <a:spLocks/>
          </p:cNvSpPr>
          <p:nvPr/>
        </p:nvSpPr>
        <p:spPr>
          <a:xfrm>
            <a:off x="152399" y="1045592"/>
            <a:ext cx="8229600" cy="3221608"/>
          </a:xfrm>
          <a:prstGeom prst="rect">
            <a:avLst/>
          </a:prstGeom>
          <a:noFill/>
          <a:ln>
            <a:solidFill>
              <a:schemeClr val="tx2"/>
            </a:solidFill>
          </a:ln>
          <a:effectLst>
            <a:softEdge rad="63500"/>
          </a:effectLst>
        </p:spPr>
        <p:txBody>
          <a:bodyPr vert="horz" lIns="91440" tIns="45720" rIns="91440" bIns="45720" rtlCol="0">
            <a:normAutofit fontScale="40000" lnSpcReduction="20000"/>
          </a:bodyPr>
          <a:lstStyle/>
          <a:p>
            <a:pPr marL="800100" lvl="1" indent="-342900" fontAlgn="auto">
              <a:lnSpc>
                <a:spcPct val="150000"/>
              </a:lnSpc>
              <a:spcBef>
                <a:spcPct val="20000"/>
              </a:spcBef>
              <a:spcAft>
                <a:spcPts val="0"/>
              </a:spcAft>
              <a:buFont typeface="Arial" panose="020B0604020202020204" pitchFamily="34" charset="0"/>
              <a:buChar char="•"/>
            </a:pPr>
            <a:r>
              <a:rPr lang="en-US" sz="80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MS4 Permit is required!</a:t>
            </a:r>
          </a:p>
          <a:p>
            <a:pPr marL="800100" lvl="1" indent="-342900" fontAlgn="auto">
              <a:lnSpc>
                <a:spcPct val="150000"/>
              </a:lnSpc>
              <a:spcBef>
                <a:spcPct val="20000"/>
              </a:spcBef>
              <a:spcAft>
                <a:spcPts val="0"/>
              </a:spcAft>
              <a:buFont typeface="Arial" panose="020B0604020202020204" pitchFamily="34" charset="0"/>
              <a:buChar char="•"/>
            </a:pPr>
            <a:r>
              <a:rPr lang="en-US" sz="80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Public Works is responsible for the illicit discharge program</a:t>
            </a:r>
          </a:p>
          <a:p>
            <a:pPr marL="1257300" lvl="2" indent="-342900" fontAlgn="auto">
              <a:lnSpc>
                <a:spcPct val="150000"/>
              </a:lnSpc>
              <a:spcBef>
                <a:spcPct val="20000"/>
              </a:spcBef>
              <a:spcAft>
                <a:spcPts val="0"/>
              </a:spcAft>
              <a:buFont typeface="Arial" panose="020B0604020202020204" pitchFamily="34" charset="0"/>
              <a:buChar char="•"/>
            </a:pPr>
            <a:r>
              <a:rPr lang="en-US" sz="80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you see something, report it</a:t>
            </a:r>
          </a:p>
          <a:p>
            <a:pPr marL="1257300" lvl="2" indent="-342900" fontAlgn="auto">
              <a:lnSpc>
                <a:spcPct val="150000"/>
              </a:lnSpc>
              <a:spcBef>
                <a:spcPct val="20000"/>
              </a:spcBef>
              <a:spcAft>
                <a:spcPts val="0"/>
              </a:spcAft>
              <a:buFont typeface="Arial" panose="020B0604020202020204" pitchFamily="34" charset="0"/>
              <a:buChar char="•"/>
            </a:pPr>
            <a:endParaRPr lang="en-US" sz="43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fontAlgn="auto">
              <a:lnSpc>
                <a:spcPct val="150000"/>
              </a:lnSpc>
              <a:spcBef>
                <a:spcPct val="20000"/>
              </a:spcBef>
              <a:spcAft>
                <a:spcPts val="0"/>
              </a:spcAft>
            </a:pPr>
            <a:endParaRPr lang="en-US" sz="16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4124600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Training Requirements</a:t>
            </a:r>
          </a:p>
          <a:p>
            <a:pPr marL="465138" lvl="0" indent="-465138" fontAlgn="auto">
              <a:spcBef>
                <a:spcPct val="20000"/>
              </a:spcBef>
              <a:spcAft>
                <a:spcPts val="0"/>
              </a:spcAft>
            </a:pP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8" name="Content Placeholder 7"/>
          <p:cNvSpPr txBox="1">
            <a:spLocks/>
          </p:cNvSpPr>
          <p:nvPr/>
        </p:nvSpPr>
        <p:spPr>
          <a:xfrm>
            <a:off x="457200" y="1246770"/>
            <a:ext cx="8229600"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EC65616D-5ABB-4048-9CB6-671531A6DA09}"/>
              </a:ext>
            </a:extLst>
          </p:cNvPr>
          <p:cNvSpPr txBox="1">
            <a:spLocks/>
          </p:cNvSpPr>
          <p:nvPr/>
        </p:nvSpPr>
        <p:spPr>
          <a:xfrm>
            <a:off x="457200" y="1078960"/>
            <a:ext cx="8354134" cy="4255040"/>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r>
              <a:rPr lang="en-US" sz="26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Attend Annual Training</a:t>
            </a:r>
          </a:p>
          <a:p>
            <a:pPr marL="800100" lvl="1" indent="-342900" fontAlgn="auto">
              <a:spcBef>
                <a:spcPct val="20000"/>
              </a:spcBef>
              <a:spcAft>
                <a:spcPts val="0"/>
              </a:spcAft>
              <a:buFont typeface="Arial" panose="020B0604020202020204" pitchFamily="34" charset="0"/>
              <a:buChar char="•"/>
            </a:pPr>
            <a:r>
              <a:rPr lang="en-US"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Illicit Discharges</a:t>
            </a:r>
          </a:p>
          <a:p>
            <a:pPr marL="800100" lvl="1" indent="-342900" fontAlgn="auto">
              <a:spcBef>
                <a:spcPct val="20000"/>
              </a:spcBef>
              <a:spcAft>
                <a:spcPts val="0"/>
              </a:spcAft>
              <a:buFont typeface="Arial" panose="020B0604020202020204" pitchFamily="34" charset="0"/>
              <a:buChar char="•"/>
            </a:pPr>
            <a:endParaRPr lang="en-US" sz="1800" dirty="0">
              <a:solidFill>
                <a:schemeClr val="tx2">
                  <a:lumMod val="50000"/>
                </a:schemeClr>
              </a:solidFill>
              <a:latin typeface="Arial" panose="020B0604020202020204" pitchFamily="34" charset="0"/>
              <a:cs typeface="Arial" panose="020B0604020202020204" pitchFamily="34" charset="0"/>
            </a:endParaRPr>
          </a:p>
          <a:p>
            <a:pPr fontAlgn="auto">
              <a:spcBef>
                <a:spcPct val="20000"/>
              </a:spcBef>
              <a:spcAft>
                <a:spcPts val="0"/>
              </a:spcAft>
            </a:pPr>
            <a:endPar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D8379F4-899D-4FE0-9D1D-E381E97FF682}"/>
              </a:ext>
            </a:extLst>
          </p:cNvPr>
          <p:cNvPicPr>
            <a:picLocks noChangeAspect="1"/>
          </p:cNvPicPr>
          <p:nvPr/>
        </p:nvPicPr>
        <p:blipFill>
          <a:blip r:embed="rId4"/>
          <a:stretch>
            <a:fillRect/>
          </a:stretch>
        </p:blipFill>
        <p:spPr>
          <a:xfrm>
            <a:off x="4873991" y="1093146"/>
            <a:ext cx="3937343" cy="5107848"/>
          </a:xfrm>
          <a:prstGeom prst="rect">
            <a:avLst/>
          </a:prstGeom>
        </p:spPr>
      </p:pic>
      <p:pic>
        <p:nvPicPr>
          <p:cNvPr id="7170" name="Picture 2" descr="Image result for check image">
            <a:extLst>
              <a:ext uri="{FF2B5EF4-FFF2-40B4-BE49-F238E27FC236}">
                <a16:creationId xmlns:a16="http://schemas.microsoft.com/office/drawing/2014/main" id="{3C6D996F-60C5-4513-A5B0-83ACA5F254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885"/>
          <a:stretch/>
        </p:blipFill>
        <p:spPr bwMode="auto">
          <a:xfrm>
            <a:off x="3124200" y="2232486"/>
            <a:ext cx="1238250" cy="11750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266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1972 Clean Water Act</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14338" name="Picture 2" descr="Defend the Clean Water Act | The Nation">
            <a:extLst>
              <a:ext uri="{FF2B5EF4-FFF2-40B4-BE49-F238E27FC236}">
                <a16:creationId xmlns:a16="http://schemas.microsoft.com/office/drawing/2014/main" id="{B561CBD6-72CD-20DD-1E55-DA85935DB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55" y="1201522"/>
            <a:ext cx="399793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lean Water Act | Definition, Provisions, &amp; Facts | Britannica">
            <a:extLst>
              <a:ext uri="{FF2B5EF4-FFF2-40B4-BE49-F238E27FC236}">
                <a16:creationId xmlns:a16="http://schemas.microsoft.com/office/drawing/2014/main" id="{5012A859-FD2F-C5C0-F0BC-053AE6BD9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885" y="1201522"/>
            <a:ext cx="3911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03950E-9028-5F29-84B1-2BCB94CD97EA}"/>
              </a:ext>
            </a:extLst>
          </p:cNvPr>
          <p:cNvSpPr txBox="1"/>
          <p:nvPr/>
        </p:nvSpPr>
        <p:spPr>
          <a:xfrm>
            <a:off x="1543766" y="3791510"/>
            <a:ext cx="7033719" cy="2923877"/>
          </a:xfrm>
          <a:prstGeom prst="rect">
            <a:avLst/>
          </a:prstGeom>
          <a:noFill/>
        </p:spPr>
        <p:txBody>
          <a:bodyPr wrap="square" rtlCol="0">
            <a:spAutoFit/>
          </a:bodyPr>
          <a:lstStyle/>
          <a:p>
            <a:pPr marL="342900" indent="-342900">
              <a:buFont typeface="Arial" panose="020B0604020202020204" pitchFamily="34" charset="0"/>
              <a:buChar char="•"/>
            </a:pPr>
            <a:r>
              <a:rPr lang="en-US" dirty="0"/>
              <a:t>Eliminate water pollution discharge by 1985</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All US waters fishable and swimmable by 1983</a:t>
            </a:r>
          </a:p>
          <a:p>
            <a:endParaRPr lang="en-US" dirty="0"/>
          </a:p>
          <a:p>
            <a:pPr marL="342900" indent="-342900">
              <a:buFont typeface="Arial" panose="020B0604020202020204" pitchFamily="34" charset="0"/>
              <a:buChar char="•"/>
            </a:pPr>
            <a:r>
              <a:rPr lang="en-US" dirty="0"/>
              <a:t>Targeted </a:t>
            </a:r>
            <a:r>
              <a:rPr lang="en-US" dirty="0">
                <a:solidFill>
                  <a:schemeClr val="accent2"/>
                </a:solidFill>
              </a:rPr>
              <a:t>“Point Sources” </a:t>
            </a:r>
            <a:r>
              <a:rPr lang="en-US" dirty="0"/>
              <a:t>of pollution</a:t>
            </a:r>
          </a:p>
          <a:p>
            <a:pPr marL="800100" lvl="1" indent="-342900">
              <a:buFont typeface="Arial" panose="020B0604020202020204" pitchFamily="34" charset="0"/>
              <a:buChar char="•"/>
            </a:pPr>
            <a:r>
              <a:rPr lang="en-US" sz="2000" dirty="0"/>
              <a:t>Required permits for pipe discharge</a:t>
            </a:r>
          </a:p>
          <a:p>
            <a:pPr marL="800100" lvl="1" indent="-342900">
              <a:buFont typeface="Arial" panose="020B0604020202020204" pitchFamily="34" charset="0"/>
              <a:buChar char="•"/>
            </a:pPr>
            <a:r>
              <a:rPr lang="en-US" sz="2000" dirty="0"/>
              <a:t>WWTP grants</a:t>
            </a:r>
          </a:p>
          <a:p>
            <a:pPr marL="342900" indent="-342900">
              <a:buFont typeface="Arial" panose="020B0604020202020204" pitchFamily="34" charset="0"/>
              <a:buChar char="•"/>
            </a:pPr>
            <a:endParaRPr lang="en-US" b="1" dirty="0"/>
          </a:p>
        </p:txBody>
      </p:sp>
    </p:spTree>
    <p:custDataLst>
      <p:tags r:id="rId1"/>
    </p:custDataLst>
    <p:extLst>
      <p:ext uri="{BB962C8B-B14F-4D97-AF65-F5344CB8AC3E}">
        <p14:creationId xmlns:p14="http://schemas.microsoft.com/office/powerpoint/2010/main" val="167561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The Cuyahoga River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11" name="Picture 2" descr="PHOTO: A fire tug fights flames on the Cuyahoga River near downtown Cleveland, where oil and other industrial wastes caught fire June 25, 1952. ">
            <a:extLst>
              <a:ext uri="{FF2B5EF4-FFF2-40B4-BE49-F238E27FC236}">
                <a16:creationId xmlns:a16="http://schemas.microsoft.com/office/drawing/2014/main" id="{6E5B60BA-E738-43A4-964F-D45D90B3C8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83" y="984773"/>
            <a:ext cx="507999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3rd Annual Blazing Paddles Paddlefest Drone Video (and photo galleries &amp;amp; media): An Amazing Morning on Cleveland’s Cuyahoga River">
            <a:extLst>
              <a:ext uri="{FF2B5EF4-FFF2-40B4-BE49-F238E27FC236}">
                <a16:creationId xmlns:a16="http://schemas.microsoft.com/office/drawing/2014/main" id="{91BA3333-17E8-53CC-FC8D-2CD2FAD31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352800"/>
            <a:ext cx="5248275" cy="34358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AC43E1-E7FB-8671-A6A2-8BE69307252C}"/>
              </a:ext>
            </a:extLst>
          </p:cNvPr>
          <p:cNvSpPr txBox="1"/>
          <p:nvPr/>
        </p:nvSpPr>
        <p:spPr>
          <a:xfrm>
            <a:off x="4710112" y="1384631"/>
            <a:ext cx="3048000" cy="461665"/>
          </a:xfrm>
          <a:prstGeom prst="rect">
            <a:avLst/>
          </a:prstGeom>
          <a:noFill/>
        </p:spPr>
        <p:txBody>
          <a:bodyPr wrap="square">
            <a:spAutoFit/>
          </a:bodyPr>
          <a:lstStyle/>
          <a:p>
            <a:pPr algn="ctr"/>
            <a:r>
              <a:rPr lang="en-US" dirty="0">
                <a:latin typeface="TimesNewRomanPSMT"/>
              </a:rPr>
              <a:t>1969</a:t>
            </a:r>
            <a:endParaRPr lang="en-US" i="1" dirty="0"/>
          </a:p>
        </p:txBody>
      </p:sp>
      <p:sp>
        <p:nvSpPr>
          <p:cNvPr id="3" name="TextBox 2">
            <a:extLst>
              <a:ext uri="{FF2B5EF4-FFF2-40B4-BE49-F238E27FC236}">
                <a16:creationId xmlns:a16="http://schemas.microsoft.com/office/drawing/2014/main" id="{9FF234F6-C4BD-3A9F-1592-5C3F6F63E98C}"/>
              </a:ext>
            </a:extLst>
          </p:cNvPr>
          <p:cNvSpPr txBox="1"/>
          <p:nvPr/>
        </p:nvSpPr>
        <p:spPr>
          <a:xfrm>
            <a:off x="718996" y="5370492"/>
            <a:ext cx="3048000" cy="461665"/>
          </a:xfrm>
          <a:prstGeom prst="rect">
            <a:avLst/>
          </a:prstGeom>
          <a:noFill/>
        </p:spPr>
        <p:txBody>
          <a:bodyPr wrap="square">
            <a:spAutoFit/>
          </a:bodyPr>
          <a:lstStyle/>
          <a:p>
            <a:pPr algn="ctr"/>
            <a:r>
              <a:rPr lang="en-US" dirty="0">
                <a:latin typeface="TimesNewRomanPSMT"/>
              </a:rPr>
              <a:t>2023</a:t>
            </a:r>
            <a:endParaRPr lang="en-US" i="1" dirty="0"/>
          </a:p>
        </p:txBody>
      </p:sp>
      <p:sp>
        <p:nvSpPr>
          <p:cNvPr id="9" name="Arrow: Bent-Up 2">
            <a:extLst>
              <a:ext uri="{FF2B5EF4-FFF2-40B4-BE49-F238E27FC236}">
                <a16:creationId xmlns:a16="http://schemas.microsoft.com/office/drawing/2014/main" id="{3AD6FE34-E9C2-9208-45F8-D0EA568FF487}"/>
              </a:ext>
            </a:extLst>
          </p:cNvPr>
          <p:cNvSpPr/>
          <p:nvPr/>
        </p:nvSpPr>
        <p:spPr>
          <a:xfrm rot="10800000" flipH="1">
            <a:off x="5209481" y="1941013"/>
            <a:ext cx="3429000" cy="1338813"/>
          </a:xfrm>
          <a:custGeom>
            <a:avLst/>
            <a:gdLst>
              <a:gd name="connsiteX0" fmla="*/ 0 w 3733800"/>
              <a:gd name="connsiteY0" fmla="*/ 1057535 h 1410047"/>
              <a:gd name="connsiteX1" fmla="*/ 3102550 w 3733800"/>
              <a:gd name="connsiteY1" fmla="*/ 1057535 h 1410047"/>
              <a:gd name="connsiteX2" fmla="*/ 3102550 w 3733800"/>
              <a:gd name="connsiteY2" fmla="*/ 588991 h 1410047"/>
              <a:gd name="connsiteX3" fmla="*/ 2823812 w 3733800"/>
              <a:gd name="connsiteY3" fmla="*/ 588991 h 1410047"/>
              <a:gd name="connsiteX4" fmla="*/ 3278806 w 3733800"/>
              <a:gd name="connsiteY4" fmla="*/ 0 h 1410047"/>
              <a:gd name="connsiteX5" fmla="*/ 3733800 w 3733800"/>
              <a:gd name="connsiteY5" fmla="*/ 588991 h 1410047"/>
              <a:gd name="connsiteX6" fmla="*/ 3455062 w 3733800"/>
              <a:gd name="connsiteY6" fmla="*/ 588991 h 1410047"/>
              <a:gd name="connsiteX7" fmla="*/ 3455062 w 3733800"/>
              <a:gd name="connsiteY7" fmla="*/ 1410047 h 1410047"/>
              <a:gd name="connsiteX8" fmla="*/ 0 w 3733800"/>
              <a:gd name="connsiteY8" fmla="*/ 1410047 h 1410047"/>
              <a:gd name="connsiteX9" fmla="*/ 0 w 3733800"/>
              <a:gd name="connsiteY9" fmla="*/ 1057535 h 1410047"/>
              <a:gd name="connsiteX0" fmla="*/ 0 w 3733800"/>
              <a:gd name="connsiteY0" fmla="*/ 1041770 h 1394282"/>
              <a:gd name="connsiteX1" fmla="*/ 3102550 w 3733800"/>
              <a:gd name="connsiteY1" fmla="*/ 1041770 h 1394282"/>
              <a:gd name="connsiteX2" fmla="*/ 3102550 w 3733800"/>
              <a:gd name="connsiteY2" fmla="*/ 573226 h 1394282"/>
              <a:gd name="connsiteX3" fmla="*/ 2823812 w 3733800"/>
              <a:gd name="connsiteY3" fmla="*/ 573226 h 1394282"/>
              <a:gd name="connsiteX4" fmla="*/ 3263040 w 3733800"/>
              <a:gd name="connsiteY4" fmla="*/ 0 h 1394282"/>
              <a:gd name="connsiteX5" fmla="*/ 3733800 w 3733800"/>
              <a:gd name="connsiteY5" fmla="*/ 573226 h 1394282"/>
              <a:gd name="connsiteX6" fmla="*/ 3455062 w 3733800"/>
              <a:gd name="connsiteY6" fmla="*/ 573226 h 1394282"/>
              <a:gd name="connsiteX7" fmla="*/ 3455062 w 3733800"/>
              <a:gd name="connsiteY7" fmla="*/ 1394282 h 1394282"/>
              <a:gd name="connsiteX8" fmla="*/ 0 w 3733800"/>
              <a:gd name="connsiteY8" fmla="*/ 1394282 h 1394282"/>
              <a:gd name="connsiteX9" fmla="*/ 0 w 3733800"/>
              <a:gd name="connsiteY9" fmla="*/ 1041770 h 139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0" h="1394282">
                <a:moveTo>
                  <a:pt x="0" y="1041770"/>
                </a:moveTo>
                <a:lnTo>
                  <a:pt x="3102550" y="1041770"/>
                </a:lnTo>
                <a:lnTo>
                  <a:pt x="3102550" y="573226"/>
                </a:lnTo>
                <a:lnTo>
                  <a:pt x="2823812" y="573226"/>
                </a:lnTo>
                <a:lnTo>
                  <a:pt x="3263040" y="0"/>
                </a:lnTo>
                <a:lnTo>
                  <a:pt x="3733800" y="573226"/>
                </a:lnTo>
                <a:lnTo>
                  <a:pt x="3455062" y="573226"/>
                </a:lnTo>
                <a:lnTo>
                  <a:pt x="3455062" y="1394282"/>
                </a:lnTo>
                <a:lnTo>
                  <a:pt x="0" y="1394282"/>
                </a:lnTo>
                <a:lnTo>
                  <a:pt x="0" y="104177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8895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52400"/>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What is Stormwater?</a:t>
            </a: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pic>
        <p:nvPicPr>
          <p:cNvPr id="1038" name="Picture 14" descr="Autumn road nature fall trees woods forest mist autumn splendor leaves  wallpaper | 2048x1148 | 972650 | WallpaperUP">
            <a:extLst>
              <a:ext uri="{FF2B5EF4-FFF2-40B4-BE49-F238E27FC236}">
                <a16:creationId xmlns:a16="http://schemas.microsoft.com/office/drawing/2014/main" id="{A8439711-3452-5405-7940-5C23729D1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2582"/>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7D0AFC-807F-ED01-F174-DB3B55673DA6}"/>
              </a:ext>
            </a:extLst>
          </p:cNvPr>
          <p:cNvSpPr txBox="1"/>
          <p:nvPr/>
        </p:nvSpPr>
        <p:spPr>
          <a:xfrm>
            <a:off x="6238968" y="2590800"/>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Rain water</a:t>
            </a:r>
          </a:p>
        </p:txBody>
      </p:sp>
      <p:sp>
        <p:nvSpPr>
          <p:cNvPr id="8" name="TextBox 7">
            <a:extLst>
              <a:ext uri="{FF2B5EF4-FFF2-40B4-BE49-F238E27FC236}">
                <a16:creationId xmlns:a16="http://schemas.microsoft.com/office/drawing/2014/main" id="{923770ED-E7F7-FE84-1CC5-851E4EF28989}"/>
              </a:ext>
            </a:extLst>
          </p:cNvPr>
          <p:cNvSpPr txBox="1"/>
          <p:nvPr/>
        </p:nvSpPr>
        <p:spPr>
          <a:xfrm>
            <a:off x="457200" y="4724400"/>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Stormwater</a:t>
            </a:r>
          </a:p>
        </p:txBody>
      </p:sp>
    </p:spTree>
    <p:custDataLst>
      <p:tags r:id="rId1"/>
    </p:custDataLst>
    <p:extLst>
      <p:ext uri="{BB962C8B-B14F-4D97-AF65-F5344CB8AC3E}">
        <p14:creationId xmlns:p14="http://schemas.microsoft.com/office/powerpoint/2010/main" val="341550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txBox="1">
            <a:spLocks/>
          </p:cNvSpPr>
          <p:nvPr/>
        </p:nvSpPr>
        <p:spPr>
          <a:xfrm>
            <a:off x="457200" y="132944"/>
            <a:ext cx="8229600" cy="838200"/>
          </a:xfrm>
          <a:prstGeom prst="rect">
            <a:avLst/>
          </a:prstGeom>
          <a:noFill/>
          <a:ln w="25400">
            <a:solidFill>
              <a:schemeClr val="accent1"/>
            </a:solidFill>
          </a:ln>
          <a:effectLst>
            <a:softEdge rad="63500"/>
          </a:effectLst>
        </p:spPr>
        <p:txBody>
          <a:bodyPr vert="horz" lIns="91440" tIns="45720" rIns="91440" bIns="45720" rtlCol="0">
            <a:normAutofit/>
          </a:bodyPr>
          <a:lstStyle/>
          <a:p>
            <a:pPr marL="465138" lvl="0" indent="-465138" fontAlgn="auto">
              <a:spcBef>
                <a:spcPct val="20000"/>
              </a:spcBef>
              <a:spcAft>
                <a:spcPts val="0"/>
              </a:spcAft>
            </a:pPr>
            <a:r>
              <a:rPr lang="en-US" sz="4000" b="1" dirty="0">
                <a:effectLst>
                  <a:outerShdw blurRad="38100" dist="38100" dir="2700000" algn="tl">
                    <a:srgbClr val="000000">
                      <a:alpha val="43137"/>
                    </a:srgbClr>
                  </a:outerShdw>
                </a:effectLst>
                <a:latin typeface="Arial" pitchFamily="34" charset="0"/>
                <a:cs typeface="Arial" pitchFamily="34" charset="0"/>
              </a:rPr>
              <a:t>The Problem with Stormwater</a:t>
            </a:r>
          </a:p>
        </p:txBody>
      </p:sp>
      <p:sp>
        <p:nvSpPr>
          <p:cNvPr id="8" name="Content Placeholder 7"/>
          <p:cNvSpPr txBox="1">
            <a:spLocks/>
          </p:cNvSpPr>
          <p:nvPr/>
        </p:nvSpPr>
        <p:spPr>
          <a:xfrm>
            <a:off x="457200" y="1371600"/>
            <a:ext cx="8357681" cy="4800600"/>
          </a:xfrm>
          <a:prstGeom prst="rect">
            <a:avLst/>
          </a:prstGeom>
          <a:noFill/>
          <a:ln>
            <a:solidFill>
              <a:schemeClr val="tx2"/>
            </a:solidFill>
          </a:ln>
          <a:effectLst>
            <a:softEdge rad="63500"/>
          </a:effectLst>
        </p:spPr>
        <p:txBody>
          <a:bodyPr vert="horz" lIns="91440" tIns="45720" rIns="91440" bIns="45720" rtlCol="0">
            <a:normAutofit/>
          </a:bodyPr>
          <a:lstStyle/>
          <a:p>
            <a:pPr marL="465138" indent="-465138" fontAlgn="auto">
              <a:spcBef>
                <a:spcPct val="20000"/>
              </a:spcBef>
              <a:spcAft>
                <a:spcPts val="0"/>
              </a:spcAft>
              <a:buFont typeface="Arial" pitchFamily="34" charset="0"/>
              <a:buChar char="•"/>
            </a:pP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6"/>
          <p:cNvSpPr>
            <a:spLocks noChangeArrowheads="1"/>
          </p:cNvSpPr>
          <p:nvPr/>
        </p:nvSpPr>
        <p:spPr bwMode="auto">
          <a:xfrm>
            <a:off x="276225" y="873868"/>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0" name="Rectangle 16">
            <a:extLst>
              <a:ext uri="{FF2B5EF4-FFF2-40B4-BE49-F238E27FC236}">
                <a16:creationId xmlns:a16="http://schemas.microsoft.com/office/drawing/2014/main" id="{672CDC36-5CD4-48B4-AB80-021C68CFF0B2}"/>
              </a:ext>
            </a:extLst>
          </p:cNvPr>
          <p:cNvSpPr>
            <a:spLocks noChangeArrowheads="1"/>
          </p:cNvSpPr>
          <p:nvPr/>
        </p:nvSpPr>
        <p:spPr bwMode="auto">
          <a:xfrm>
            <a:off x="256466" y="6303540"/>
            <a:ext cx="8867775" cy="76200"/>
          </a:xfrm>
          <a:prstGeom prst="rect">
            <a:avLst/>
          </a:prstGeom>
          <a:solidFill>
            <a:schemeClr val="tx1"/>
          </a:solidFill>
          <a:ln w="9525">
            <a:noFill/>
            <a:miter lim="800000"/>
            <a:headEnd/>
            <a:tailEnd/>
          </a:ln>
        </p:spPr>
        <p:txBody>
          <a:bodyPr wrap="none" anchor="ctr"/>
          <a:lstStyle/>
          <a:p>
            <a:endParaRPr lang="en-US" dirty="0"/>
          </a:p>
        </p:txBody>
      </p:sp>
      <p:sp>
        <p:nvSpPr>
          <p:cNvPr id="11" name="Content Placeholder 7">
            <a:extLst>
              <a:ext uri="{FF2B5EF4-FFF2-40B4-BE49-F238E27FC236}">
                <a16:creationId xmlns:a16="http://schemas.microsoft.com/office/drawing/2014/main" id="{8AC270C0-9297-48B3-AA3E-ABE08A84C72D}"/>
              </a:ext>
            </a:extLst>
          </p:cNvPr>
          <p:cNvSpPr txBox="1">
            <a:spLocks/>
          </p:cNvSpPr>
          <p:nvPr/>
        </p:nvSpPr>
        <p:spPr>
          <a:xfrm>
            <a:off x="481519" y="1081408"/>
            <a:ext cx="8229600" cy="5095656"/>
          </a:xfrm>
          <a:prstGeom prst="rect">
            <a:avLst/>
          </a:prstGeom>
          <a:noFill/>
          <a:ln>
            <a:solidFill>
              <a:schemeClr val="tx2"/>
            </a:solidFill>
          </a:ln>
          <a:effectLst>
            <a:softEdge rad="63500"/>
          </a:effectLst>
        </p:spPr>
        <p:txBody>
          <a:bodyPr vert="horz" lIns="91440" tIns="45720" rIns="91440" bIns="45720" rtlCol="0">
            <a:normAutofit/>
          </a:bodyPr>
          <a:lstStyle/>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ct val="20000"/>
              </a:spcBef>
              <a:spcAft>
                <a:spcPts val="0"/>
              </a:spcAft>
            </a:pPr>
            <a:endParaRPr lang="en-US" sz="1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28688" lvl="1"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71488" fontAlgn="auto">
              <a:spcBef>
                <a:spcPct val="20000"/>
              </a:spcBef>
              <a:spcAft>
                <a:spcPts val="0"/>
              </a:spcAft>
            </a:pPr>
            <a:endParaRPr lang="en-US"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2" descr="Image result for stormwater pollution vs natural">
            <a:extLst>
              <a:ext uri="{FF2B5EF4-FFF2-40B4-BE49-F238E27FC236}">
                <a16:creationId xmlns:a16="http://schemas.microsoft.com/office/drawing/2014/main" id="{BB437FCA-4D3D-4172-A688-8AFD5FD2D8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148"/>
          <a:stretch/>
        </p:blipFill>
        <p:spPr bwMode="auto">
          <a:xfrm>
            <a:off x="4859800" y="1186152"/>
            <a:ext cx="3861881" cy="4452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tormwater pollution vs natural">
            <a:extLst>
              <a:ext uri="{FF2B5EF4-FFF2-40B4-BE49-F238E27FC236}">
                <a16:creationId xmlns:a16="http://schemas.microsoft.com/office/drawing/2014/main" id="{A9AB58CC-0927-9F93-04C9-2F3F495F6D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141"/>
          <a:stretch/>
        </p:blipFill>
        <p:spPr bwMode="auto">
          <a:xfrm>
            <a:off x="183515" y="1197469"/>
            <a:ext cx="4536262" cy="4452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68DC37-AEED-8868-B606-F0F98EDA5FF6}"/>
              </a:ext>
            </a:extLst>
          </p:cNvPr>
          <p:cNvSpPr txBox="1"/>
          <p:nvPr/>
        </p:nvSpPr>
        <p:spPr>
          <a:xfrm>
            <a:off x="5638800" y="5714181"/>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Rain water</a:t>
            </a:r>
          </a:p>
        </p:txBody>
      </p:sp>
      <p:sp>
        <p:nvSpPr>
          <p:cNvPr id="4" name="TextBox 3">
            <a:extLst>
              <a:ext uri="{FF2B5EF4-FFF2-40B4-BE49-F238E27FC236}">
                <a16:creationId xmlns:a16="http://schemas.microsoft.com/office/drawing/2014/main" id="{DB3A56E7-B116-28B2-AB70-F0B2E92F6949}"/>
              </a:ext>
            </a:extLst>
          </p:cNvPr>
          <p:cNvSpPr txBox="1"/>
          <p:nvPr/>
        </p:nvSpPr>
        <p:spPr>
          <a:xfrm>
            <a:off x="990600" y="5692213"/>
            <a:ext cx="2683970" cy="562630"/>
          </a:xfrm>
          <a:prstGeom prst="flowChartTerminator">
            <a:avLst/>
          </a:prstGeom>
          <a:solidFill>
            <a:schemeClr val="accent1"/>
          </a:solidFill>
        </p:spPr>
        <p:txBody>
          <a:bodyPr wrap="square" rtlCol="0">
            <a:spAutoFit/>
          </a:bodyPr>
          <a:lstStyle/>
          <a:p>
            <a:pPr algn="ctr"/>
            <a:r>
              <a:rPr lang="en-US" sz="2000" dirty="0">
                <a:solidFill>
                  <a:schemeClr val="bg1"/>
                </a:solidFill>
              </a:rPr>
              <a:t>Stormwater</a:t>
            </a:r>
          </a:p>
        </p:txBody>
      </p:sp>
    </p:spTree>
    <p:custDataLst>
      <p:tags r:id="rId1"/>
    </p:custDataLst>
    <p:extLst>
      <p:ext uri="{BB962C8B-B14F-4D97-AF65-F5344CB8AC3E}">
        <p14:creationId xmlns:p14="http://schemas.microsoft.com/office/powerpoint/2010/main" val="21414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0.6"/>
</p:tagLst>
</file>

<file path=ppt/tags/tag12.xml><?xml version="1.0" encoding="utf-8"?>
<p:tagLst xmlns:a="http://schemas.openxmlformats.org/drawingml/2006/main" xmlns:r="http://schemas.openxmlformats.org/officeDocument/2006/relationships" xmlns:p="http://schemas.openxmlformats.org/presentationml/2006/main">
  <p:tag name="TIMING" val="|0.6"/>
</p:tagLst>
</file>

<file path=ppt/tags/tag13.xml><?xml version="1.0" encoding="utf-8"?>
<p:tagLst xmlns:a="http://schemas.openxmlformats.org/drawingml/2006/main" xmlns:r="http://schemas.openxmlformats.org/officeDocument/2006/relationships" xmlns:p="http://schemas.openxmlformats.org/presentationml/2006/main">
  <p:tag name="TIMING" val="|0.6"/>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0.6"/>
</p:tagLst>
</file>

<file path=ppt/tags/tag17.xml><?xml version="1.0" encoding="utf-8"?>
<p:tagLst xmlns:a="http://schemas.openxmlformats.org/drawingml/2006/main" xmlns:r="http://schemas.openxmlformats.org/officeDocument/2006/relationships" xmlns:p="http://schemas.openxmlformats.org/presentationml/2006/main">
  <p:tag name="TIMING" val="|0.6"/>
</p:tagLst>
</file>

<file path=ppt/tags/tag18.xml><?xml version="1.0" encoding="utf-8"?>
<p:tagLst xmlns:a="http://schemas.openxmlformats.org/drawingml/2006/main" xmlns:r="http://schemas.openxmlformats.org/officeDocument/2006/relationships" xmlns:p="http://schemas.openxmlformats.org/presentationml/2006/main">
  <p:tag name="TIMING" val="|0.6"/>
</p:tagLst>
</file>

<file path=ppt/tags/tag19.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20.xml><?xml version="1.0" encoding="utf-8"?>
<p:tagLst xmlns:a="http://schemas.openxmlformats.org/drawingml/2006/main" xmlns:r="http://schemas.openxmlformats.org/officeDocument/2006/relationships" xmlns:p="http://schemas.openxmlformats.org/presentationml/2006/main">
  <p:tag name="TIMING" val="|0.6"/>
</p:tagLst>
</file>

<file path=ppt/tags/tag21.xml><?xml version="1.0" encoding="utf-8"?>
<p:tagLst xmlns:a="http://schemas.openxmlformats.org/drawingml/2006/main" xmlns:r="http://schemas.openxmlformats.org/officeDocument/2006/relationships" xmlns:p="http://schemas.openxmlformats.org/presentationml/2006/main">
  <p:tag name="TIMING" val="|0.6"/>
</p:tagLst>
</file>

<file path=ppt/tags/tag22.xml><?xml version="1.0" encoding="utf-8"?>
<p:tagLst xmlns:a="http://schemas.openxmlformats.org/drawingml/2006/main" xmlns:r="http://schemas.openxmlformats.org/officeDocument/2006/relationships" xmlns:p="http://schemas.openxmlformats.org/presentationml/2006/main">
  <p:tag name="TIMING" val="|0.6"/>
</p:tagLst>
</file>

<file path=ppt/tags/tag23.xml><?xml version="1.0" encoding="utf-8"?>
<p:tagLst xmlns:a="http://schemas.openxmlformats.org/drawingml/2006/main" xmlns:r="http://schemas.openxmlformats.org/officeDocument/2006/relationships" xmlns:p="http://schemas.openxmlformats.org/presentationml/2006/main">
  <p:tag name="TIMING" val="|0.6"/>
</p:tagLst>
</file>

<file path=ppt/tags/tag24.xml><?xml version="1.0" encoding="utf-8"?>
<p:tagLst xmlns:a="http://schemas.openxmlformats.org/drawingml/2006/main" xmlns:r="http://schemas.openxmlformats.org/officeDocument/2006/relationships" xmlns:p="http://schemas.openxmlformats.org/presentationml/2006/main">
  <p:tag name="TIMING" val="|0.6"/>
</p:tagLst>
</file>

<file path=ppt/tags/tag25.xml><?xml version="1.0" encoding="utf-8"?>
<p:tagLst xmlns:a="http://schemas.openxmlformats.org/drawingml/2006/main" xmlns:r="http://schemas.openxmlformats.org/officeDocument/2006/relationships" xmlns:p="http://schemas.openxmlformats.org/presentationml/2006/main">
  <p:tag name="TIMING" val="|0.6"/>
</p:tagLst>
</file>

<file path=ppt/tags/tag26.xml><?xml version="1.0" encoding="utf-8"?>
<p:tagLst xmlns:a="http://schemas.openxmlformats.org/drawingml/2006/main" xmlns:r="http://schemas.openxmlformats.org/officeDocument/2006/relationships" xmlns:p="http://schemas.openxmlformats.org/presentationml/2006/main">
  <p:tag name="TIMING" val="|0.6"/>
</p:tagLst>
</file>

<file path=ppt/tags/tag27.xml><?xml version="1.0" encoding="utf-8"?>
<p:tagLst xmlns:a="http://schemas.openxmlformats.org/drawingml/2006/main" xmlns:r="http://schemas.openxmlformats.org/officeDocument/2006/relationships" xmlns:p="http://schemas.openxmlformats.org/presentationml/2006/main">
  <p:tag name="TIMING" val="|0.6"/>
</p:tagLst>
</file>

<file path=ppt/tags/tag28.xml><?xml version="1.0" encoding="utf-8"?>
<p:tagLst xmlns:a="http://schemas.openxmlformats.org/drawingml/2006/main" xmlns:r="http://schemas.openxmlformats.org/officeDocument/2006/relationships" xmlns:p="http://schemas.openxmlformats.org/presentationml/2006/main">
  <p:tag name="TIMING" val="|0.6"/>
</p:tagLst>
</file>

<file path=ppt/tags/tag29.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30.xml><?xml version="1.0" encoding="utf-8"?>
<p:tagLst xmlns:a="http://schemas.openxmlformats.org/drawingml/2006/main" xmlns:r="http://schemas.openxmlformats.org/officeDocument/2006/relationships" xmlns:p="http://schemas.openxmlformats.org/presentationml/2006/main">
  <p:tag name="TIMING" val="|0.6"/>
</p:tagLst>
</file>

<file path=ppt/tags/tag31.xml><?xml version="1.0" encoding="utf-8"?>
<p:tagLst xmlns:a="http://schemas.openxmlformats.org/drawingml/2006/main" xmlns:r="http://schemas.openxmlformats.org/officeDocument/2006/relationships" xmlns:p="http://schemas.openxmlformats.org/presentationml/2006/main">
  <p:tag name="TIMING" val="|0.6"/>
</p:tagLst>
</file>

<file path=ppt/tags/tag32.xml><?xml version="1.0" encoding="utf-8"?>
<p:tagLst xmlns:a="http://schemas.openxmlformats.org/drawingml/2006/main" xmlns:r="http://schemas.openxmlformats.org/officeDocument/2006/relationships" xmlns:p="http://schemas.openxmlformats.org/presentationml/2006/main">
  <p:tag name="TIMING" val="|0.6"/>
</p:tagLst>
</file>

<file path=ppt/tags/tag33.xml><?xml version="1.0" encoding="utf-8"?>
<p:tagLst xmlns:a="http://schemas.openxmlformats.org/drawingml/2006/main" xmlns:r="http://schemas.openxmlformats.org/officeDocument/2006/relationships" xmlns:p="http://schemas.openxmlformats.org/presentationml/2006/main">
  <p:tag name="TIMING" val="|0.6"/>
</p:tagLst>
</file>

<file path=ppt/tags/tag34.xml><?xml version="1.0" encoding="utf-8"?>
<p:tagLst xmlns:a="http://schemas.openxmlformats.org/drawingml/2006/main" xmlns:r="http://schemas.openxmlformats.org/officeDocument/2006/relationships" xmlns:p="http://schemas.openxmlformats.org/presentationml/2006/main">
  <p:tag name="TIMING" val="|0.6"/>
</p:tagLst>
</file>

<file path=ppt/tags/tag35.xml><?xml version="1.0" encoding="utf-8"?>
<p:tagLst xmlns:a="http://schemas.openxmlformats.org/drawingml/2006/main" xmlns:r="http://schemas.openxmlformats.org/officeDocument/2006/relationships" xmlns:p="http://schemas.openxmlformats.org/presentationml/2006/main">
  <p:tag name="TIMING" val="|0.6"/>
</p:tagLst>
</file>

<file path=ppt/tags/tag36.xml><?xml version="1.0" encoding="utf-8"?>
<p:tagLst xmlns:a="http://schemas.openxmlformats.org/drawingml/2006/main" xmlns:r="http://schemas.openxmlformats.org/officeDocument/2006/relationships" xmlns:p="http://schemas.openxmlformats.org/presentationml/2006/main">
  <p:tag name="TIMING" val="|0.6"/>
</p:tagLst>
</file>

<file path=ppt/tags/tag37.xml><?xml version="1.0" encoding="utf-8"?>
<p:tagLst xmlns:a="http://schemas.openxmlformats.org/drawingml/2006/main" xmlns:r="http://schemas.openxmlformats.org/officeDocument/2006/relationships" xmlns:p="http://schemas.openxmlformats.org/presentationml/2006/main">
  <p:tag name="TIMING" val="|0.6"/>
</p:tagLst>
</file>

<file path=ppt/tags/tag38.xml><?xml version="1.0" encoding="utf-8"?>
<p:tagLst xmlns:a="http://schemas.openxmlformats.org/drawingml/2006/main" xmlns:r="http://schemas.openxmlformats.org/officeDocument/2006/relationships" xmlns:p="http://schemas.openxmlformats.org/presentationml/2006/main">
  <p:tag name="TIMING" val="|0.6"/>
</p:tagLst>
</file>

<file path=ppt/tags/tag39.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40.xml><?xml version="1.0" encoding="utf-8"?>
<p:tagLst xmlns:a="http://schemas.openxmlformats.org/drawingml/2006/main" xmlns:r="http://schemas.openxmlformats.org/officeDocument/2006/relationships" xmlns:p="http://schemas.openxmlformats.org/presentationml/2006/main">
  <p:tag name="TIMING" val="|0.6"/>
</p:tagLst>
</file>

<file path=ppt/tags/tag41.xml><?xml version="1.0" encoding="utf-8"?>
<p:tagLst xmlns:a="http://schemas.openxmlformats.org/drawingml/2006/main" xmlns:r="http://schemas.openxmlformats.org/officeDocument/2006/relationships" xmlns:p="http://schemas.openxmlformats.org/presentationml/2006/main">
  <p:tag name="TIMING" val="|0.6"/>
</p:tagLst>
</file>

<file path=ppt/tags/tag42.xml><?xml version="1.0" encoding="utf-8"?>
<p:tagLst xmlns:a="http://schemas.openxmlformats.org/drawingml/2006/main" xmlns:r="http://schemas.openxmlformats.org/officeDocument/2006/relationships" xmlns:p="http://schemas.openxmlformats.org/presentationml/2006/main">
  <p:tag name="TIMING" val="|0.6"/>
</p:tagLst>
</file>

<file path=ppt/tags/tag43.xml><?xml version="1.0" encoding="utf-8"?>
<p:tagLst xmlns:a="http://schemas.openxmlformats.org/drawingml/2006/main" xmlns:r="http://schemas.openxmlformats.org/officeDocument/2006/relationships" xmlns:p="http://schemas.openxmlformats.org/presentationml/2006/main">
  <p:tag name="TIMING" val="|0.6"/>
</p:tagLst>
</file>

<file path=ppt/tags/tag4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F3D96FFA-E448-4542-A823-C3B47E7F5B5A}" vid="{7BADC2EE-34A3-4792-B376-A5F379110E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2DBE65666352468B8B6221CA788818" ma:contentTypeVersion="17" ma:contentTypeDescription="Create a new document." ma:contentTypeScope="" ma:versionID="5d3af3fba321f1740355a94df8f04474">
  <xsd:schema xmlns:xsd="http://www.w3.org/2001/XMLSchema" xmlns:xs="http://www.w3.org/2001/XMLSchema" xmlns:p="http://schemas.microsoft.com/office/2006/metadata/properties" xmlns:ns1="http://schemas.microsoft.com/sharepoint/v3" xmlns:ns2="34436c72-42c8-4c12-8674-63fd95baafa3" xmlns:ns3="85173ea3-bc2d-416f-abb8-9f4d1e425451" targetNamespace="http://schemas.microsoft.com/office/2006/metadata/properties" ma:root="true" ma:fieldsID="fdebba536cf50d19e3f4c3c03fbb9f9d" ns1:_="" ns2:_="" ns3:_="">
    <xsd:import namespace="http://schemas.microsoft.com/sharepoint/v3"/>
    <xsd:import namespace="34436c72-42c8-4c12-8674-63fd95baafa3"/>
    <xsd:import namespace="85173ea3-bc2d-416f-abb8-9f4d1e42545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436c72-42c8-4c12-8674-63fd95baafa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669c562-acbf-433a-bc7d-627929b2f948}" ma:internalName="TaxCatchAll" ma:showField="CatchAllData" ma:web="34436c72-42c8-4c12-8674-63fd95baafa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5173ea3-bc2d-416f-abb8-9f4d1e42545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ebebd48-0262-4b3c-be1e-fe88a3d91a2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34436c72-42c8-4c12-8674-63fd95baafa3" xsi:nil="true"/>
    <lcf76f155ced4ddcb4097134ff3c332f xmlns="85173ea3-bc2d-416f-abb8-9f4d1e42545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F48818-7F44-407A-AA92-B349268716DE}"/>
</file>

<file path=customXml/itemProps2.xml><?xml version="1.0" encoding="utf-8"?>
<ds:datastoreItem xmlns:ds="http://schemas.openxmlformats.org/officeDocument/2006/customXml" ds:itemID="{00296EA4-0783-4714-B8B7-07D96FED8BF7}"/>
</file>

<file path=customXml/itemProps3.xml><?xml version="1.0" encoding="utf-8"?>
<ds:datastoreItem xmlns:ds="http://schemas.openxmlformats.org/officeDocument/2006/customXml" ds:itemID="{01C11E9E-722A-4C6C-8619-AE76703964D0}"/>
</file>

<file path=docProps/app.xml><?xml version="1.0" encoding="utf-8"?>
<Properties xmlns="http://schemas.openxmlformats.org/officeDocument/2006/extended-properties" xmlns:vt="http://schemas.openxmlformats.org/officeDocument/2006/docPropsVTypes">
  <Template/>
  <TotalTime>84441</TotalTime>
  <Words>2149</Words>
  <Application>Microsoft Office PowerPoint</Application>
  <PresentationFormat>On-screen Show (4:3)</PresentationFormat>
  <Paragraphs>410</Paragraphs>
  <Slides>53</Slides>
  <Notes>53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Arial</vt:lpstr>
      <vt:lpstr>Calibri</vt:lpstr>
      <vt:lpstr>Symbol</vt:lpstr>
      <vt:lpstr>Times New Roman</vt:lpstr>
      <vt:lpstr>TimesNewRomanPSMT</vt:lpstr>
      <vt:lpstr>Wingdings</vt:lpstr>
      <vt:lpstr>Default Design</vt:lpstr>
      <vt:lpstr>Theme1</vt:lpstr>
      <vt:lpstr>Office Theme</vt:lpstr>
      <vt:lpstr>IDDE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Catch Basin Cleaning (2016 Permit)</vt:lpstr>
      <vt:lpstr>Winter Roadway Maintenance</vt:lpstr>
      <vt:lpstr>Stormwater Management &amp; BMPs at Municipal Facilities</vt:lpstr>
      <vt:lpstr>What is a Stormwater BMP?</vt:lpstr>
      <vt:lpstr>Vehicle &amp; Equipment Maintenance </vt:lpstr>
      <vt:lpstr>Vehicle &amp; Equipment Maintenance </vt:lpstr>
      <vt:lpstr>Vehicle Fueling</vt:lpstr>
      <vt:lpstr>PowerPoint Presentation</vt:lpstr>
      <vt:lpstr>Vehicle Cleaning Practices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Ginny Scarlet</dc:creator>
  <cp:lastModifiedBy>Stefany Campbell</cp:lastModifiedBy>
  <cp:revision>1148</cp:revision>
  <cp:lastPrinted>2025-05-07T19:57:04Z</cp:lastPrinted>
  <dcterms:created xsi:type="dcterms:W3CDTF">2004-05-13T20:56:54Z</dcterms:created>
  <dcterms:modified xsi:type="dcterms:W3CDTF">2025-05-13T19:26:09Z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0x010100CE2DBE65666352468B8B6221CA788818</vt:lpwstr>
  </property>
</Properties>
</file>