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3" r:id="rId4"/>
  </p:sldMasterIdLst>
  <p:notesMasterIdLst>
    <p:notesMasterId r:id="rId19"/>
  </p:notesMasterIdLst>
  <p:handoutMasterIdLst>
    <p:handoutMasterId r:id="rId20"/>
  </p:handoutMasterIdLst>
  <p:sldIdLst>
    <p:sldId id="256" r:id="rId5"/>
    <p:sldId id="485" r:id="rId6"/>
    <p:sldId id="484" r:id="rId7"/>
    <p:sldId id="305" r:id="rId8"/>
    <p:sldId id="482" r:id="rId9"/>
    <p:sldId id="486" r:id="rId10"/>
    <p:sldId id="424" r:id="rId11"/>
    <p:sldId id="426" r:id="rId12"/>
    <p:sldId id="429" r:id="rId13"/>
    <p:sldId id="431" r:id="rId14"/>
    <p:sldId id="351" r:id="rId15"/>
    <p:sldId id="483" r:id="rId16"/>
    <p:sldId id="304" r:id="rId17"/>
    <p:sldId id="480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FFCC"/>
    <a:srgbClr val="FFCC00"/>
    <a:srgbClr val="FFCCCC"/>
    <a:srgbClr val="820000"/>
    <a:srgbClr val="FF6600"/>
    <a:srgbClr val="EA5F00"/>
    <a:srgbClr val="FF9933"/>
    <a:srgbClr val="FF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68CE6-E45A-411D-9177-29EE98BEE72C}" v="536" dt="2025-05-20T17:34:07.8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9484" autoAdjust="0"/>
  </p:normalViewPr>
  <p:slideViewPr>
    <p:cSldViewPr snapToGrid="0">
      <p:cViewPr varScale="1">
        <p:scale>
          <a:sx n="103" d="100"/>
          <a:sy n="103" d="100"/>
        </p:scale>
        <p:origin x="190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642" y="-62"/>
      </p:cViewPr>
      <p:guideLst>
        <p:guide orient="horz" pos="2928"/>
        <p:guide pos="2208"/>
      </p:guideLst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Clifford" userId="5db6116d-f126-482b-9662-7a9eeefecc74" providerId="ADAL" clId="{76368CE6-E45A-411D-9177-29EE98BEE72C}"/>
    <pc:docChg chg="undo custSel addSld delSld modSld sldOrd">
      <pc:chgData name="Ann Clifford" userId="5db6116d-f126-482b-9662-7a9eeefecc74" providerId="ADAL" clId="{76368CE6-E45A-411D-9177-29EE98BEE72C}" dt="2025-05-20T17:43:32.862" v="2574" actId="1076"/>
      <pc:docMkLst>
        <pc:docMk/>
      </pc:docMkLst>
      <pc:sldChg chg="modSp mod">
        <pc:chgData name="Ann Clifford" userId="5db6116d-f126-482b-9662-7a9eeefecc74" providerId="ADAL" clId="{76368CE6-E45A-411D-9177-29EE98BEE72C}" dt="2025-05-20T14:12:39.854" v="15" actId="20577"/>
        <pc:sldMkLst>
          <pc:docMk/>
          <pc:sldMk cId="0" sldId="256"/>
        </pc:sldMkLst>
        <pc:spChg chg="mod">
          <ac:chgData name="Ann Clifford" userId="5db6116d-f126-482b-9662-7a9eeefecc74" providerId="ADAL" clId="{76368CE6-E45A-411D-9177-29EE98BEE72C}" dt="2025-05-20T14:12:39.854" v="15" actId="20577"/>
          <ac:spMkLst>
            <pc:docMk/>
            <pc:sldMk cId="0" sldId="256"/>
            <ac:spMk id="2052" creationId="{00000000-0000-0000-0000-000000000000}"/>
          </ac:spMkLst>
        </pc:spChg>
      </pc:sldChg>
      <pc:sldChg chg="modSp mod">
        <pc:chgData name="Ann Clifford" userId="5db6116d-f126-482b-9662-7a9eeefecc74" providerId="ADAL" clId="{76368CE6-E45A-411D-9177-29EE98BEE72C}" dt="2025-05-20T14:58:05.052" v="362" actId="20577"/>
        <pc:sldMkLst>
          <pc:docMk/>
          <pc:sldMk cId="0" sldId="304"/>
        </pc:sldMkLst>
        <pc:spChg chg="mod">
          <ac:chgData name="Ann Clifford" userId="5db6116d-f126-482b-9662-7a9eeefecc74" providerId="ADAL" clId="{76368CE6-E45A-411D-9177-29EE98BEE72C}" dt="2025-05-20T14:58:05.052" v="362" actId="20577"/>
          <ac:spMkLst>
            <pc:docMk/>
            <pc:sldMk cId="0" sldId="304"/>
            <ac:spMk id="165890" creationId="{00000000-0000-0000-0000-000000000000}"/>
          </ac:spMkLst>
        </pc:spChg>
      </pc:sldChg>
      <pc:sldChg chg="modSp mod">
        <pc:chgData name="Ann Clifford" userId="5db6116d-f126-482b-9662-7a9eeefecc74" providerId="ADAL" clId="{76368CE6-E45A-411D-9177-29EE98BEE72C}" dt="2025-05-20T14:25:07.465" v="132"/>
        <pc:sldMkLst>
          <pc:docMk/>
          <pc:sldMk cId="615070040" sldId="351"/>
        </pc:sldMkLst>
        <pc:spChg chg="mod">
          <ac:chgData name="Ann Clifford" userId="5db6116d-f126-482b-9662-7a9eeefecc74" providerId="ADAL" clId="{76368CE6-E45A-411D-9177-29EE98BEE72C}" dt="2025-05-20T14:24:36.635" v="131" actId="1076"/>
          <ac:spMkLst>
            <pc:docMk/>
            <pc:sldMk cId="615070040" sldId="351"/>
            <ac:spMk id="2" creationId="{4EEB4EC8-6DCF-78D5-CD58-CEDA40D969F9}"/>
          </ac:spMkLst>
        </pc:spChg>
        <pc:spChg chg="mod">
          <ac:chgData name="Ann Clifford" userId="5db6116d-f126-482b-9662-7a9eeefecc74" providerId="ADAL" clId="{76368CE6-E45A-411D-9177-29EE98BEE72C}" dt="2025-05-20T14:24:23.186" v="129" actId="14100"/>
          <ac:spMkLst>
            <pc:docMk/>
            <pc:sldMk cId="615070040" sldId="351"/>
            <ac:spMk id="10" creationId="{00000000-0000-0000-0000-000000000000}"/>
          </ac:spMkLst>
        </pc:spChg>
        <pc:graphicFrameChg chg="mod">
          <ac:chgData name="Ann Clifford" userId="5db6116d-f126-482b-9662-7a9eeefecc74" providerId="ADAL" clId="{76368CE6-E45A-411D-9177-29EE98BEE72C}" dt="2025-05-20T14:25:07.465" v="132"/>
          <ac:graphicFrameMkLst>
            <pc:docMk/>
            <pc:sldMk cId="615070040" sldId="351"/>
            <ac:graphicFrameMk id="11" creationId="{00000000-0000-0000-0000-000000000000}"/>
          </ac:graphicFrameMkLst>
        </pc:graphicFrameChg>
      </pc:sldChg>
      <pc:sldChg chg="addSp delSp modSp mod">
        <pc:chgData name="Ann Clifford" userId="5db6116d-f126-482b-9662-7a9eeefecc74" providerId="ADAL" clId="{76368CE6-E45A-411D-9177-29EE98BEE72C}" dt="2025-05-20T17:33:25.999" v="2569" actId="6549"/>
        <pc:sldMkLst>
          <pc:docMk/>
          <pc:sldMk cId="244422699" sldId="424"/>
        </pc:sldMkLst>
        <pc:spChg chg="mod">
          <ac:chgData name="Ann Clifford" userId="5db6116d-f126-482b-9662-7a9eeefecc74" providerId="ADAL" clId="{76368CE6-E45A-411D-9177-29EE98BEE72C}" dt="2025-05-20T15:19:45.510" v="378" actId="20577"/>
          <ac:spMkLst>
            <pc:docMk/>
            <pc:sldMk cId="244422699" sldId="424"/>
            <ac:spMk id="12" creationId="{00000000-0000-0000-0000-000000000000}"/>
          </ac:spMkLst>
        </pc:spChg>
        <pc:spChg chg="add del mod">
          <ac:chgData name="Ann Clifford" userId="5db6116d-f126-482b-9662-7a9eeefecc74" providerId="ADAL" clId="{76368CE6-E45A-411D-9177-29EE98BEE72C}" dt="2025-05-20T17:29:16.514" v="2547" actId="1076"/>
          <ac:spMkLst>
            <pc:docMk/>
            <pc:sldMk cId="244422699" sldId="424"/>
            <ac:spMk id="9224" creationId="{00000000-0000-0000-0000-000000000000}"/>
          </ac:spMkLst>
        </pc:spChg>
        <pc:spChg chg="del mod">
          <ac:chgData name="Ann Clifford" userId="5db6116d-f126-482b-9662-7a9eeefecc74" providerId="ADAL" clId="{76368CE6-E45A-411D-9177-29EE98BEE72C}" dt="2025-05-20T17:25:45.668" v="2429" actId="478"/>
          <ac:spMkLst>
            <pc:docMk/>
            <pc:sldMk cId="244422699" sldId="424"/>
            <ac:spMk id="9225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32:52.010" v="2566" actId="732"/>
          <ac:spMkLst>
            <pc:docMk/>
            <pc:sldMk cId="244422699" sldId="424"/>
            <ac:spMk id="9226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33:25.999" v="2569" actId="6549"/>
          <ac:spMkLst>
            <pc:docMk/>
            <pc:sldMk cId="244422699" sldId="424"/>
            <ac:spMk id="10249" creationId="{00000000-0000-0000-0000-000000000000}"/>
          </ac:spMkLst>
        </pc:spChg>
        <pc:grpChg chg="mod">
          <ac:chgData name="Ann Clifford" userId="5db6116d-f126-482b-9662-7a9eeefecc74" providerId="ADAL" clId="{76368CE6-E45A-411D-9177-29EE98BEE72C}" dt="2025-05-20T17:32:52.010" v="2566" actId="732"/>
          <ac:grpSpMkLst>
            <pc:docMk/>
            <pc:sldMk cId="244422699" sldId="424"/>
            <ac:grpSpMk id="6" creationId="{00000000-0000-0000-0000-000000000000}"/>
          </ac:grpSpMkLst>
        </pc:grpChg>
        <pc:grpChg chg="del">
          <ac:chgData name="Ann Clifford" userId="5db6116d-f126-482b-9662-7a9eeefecc74" providerId="ADAL" clId="{76368CE6-E45A-411D-9177-29EE98BEE72C}" dt="2025-05-20T15:45:45.228" v="696" actId="478"/>
          <ac:grpSpMkLst>
            <pc:docMk/>
            <pc:sldMk cId="244422699" sldId="424"/>
            <ac:grpSpMk id="9223" creationId="{00000000-0000-0000-0000-000000000000}"/>
          </ac:grpSpMkLst>
        </pc:grpChg>
        <pc:picChg chg="add mod modCrop">
          <ac:chgData name="Ann Clifford" userId="5db6116d-f126-482b-9662-7a9eeefecc74" providerId="ADAL" clId="{76368CE6-E45A-411D-9177-29EE98BEE72C}" dt="2025-05-20T17:32:31.869" v="2565" actId="732"/>
          <ac:picMkLst>
            <pc:docMk/>
            <pc:sldMk cId="244422699" sldId="424"/>
            <ac:picMk id="3" creationId="{CCDBC198-ED78-8AE5-5906-890371473FED}"/>
          </ac:picMkLst>
        </pc:picChg>
        <pc:picChg chg="add del mod modCrop">
          <ac:chgData name="Ann Clifford" userId="5db6116d-f126-482b-9662-7a9eeefecc74" providerId="ADAL" clId="{76368CE6-E45A-411D-9177-29EE98BEE72C}" dt="2025-05-20T17:25:42.687" v="2428" actId="478"/>
          <ac:picMkLst>
            <pc:docMk/>
            <pc:sldMk cId="244422699" sldId="424"/>
            <ac:picMk id="5" creationId="{00000000-0000-0000-0000-000000000000}"/>
          </ac:picMkLst>
        </pc:picChg>
        <pc:picChg chg="add del mod modCrop">
          <ac:chgData name="Ann Clifford" userId="5db6116d-f126-482b-9662-7a9eeefecc74" providerId="ADAL" clId="{76368CE6-E45A-411D-9177-29EE98BEE72C}" dt="2025-05-20T17:25:38.333" v="2425"/>
          <ac:picMkLst>
            <pc:docMk/>
            <pc:sldMk cId="244422699" sldId="424"/>
            <ac:picMk id="7" creationId="{4301BB8F-2618-2801-1D09-3943CD24D42F}"/>
          </ac:picMkLst>
        </pc:picChg>
        <pc:picChg chg="add mod modCrop">
          <ac:chgData name="Ann Clifford" userId="5db6116d-f126-482b-9662-7a9eeefecc74" providerId="ADAL" clId="{76368CE6-E45A-411D-9177-29EE98BEE72C}" dt="2025-05-20T17:25:38.253" v="2417"/>
          <ac:picMkLst>
            <pc:docMk/>
            <pc:sldMk cId="244422699" sldId="424"/>
            <ac:picMk id="11" creationId="{9B33249B-FE5C-2001-6DD6-326670222C5C}"/>
          </ac:picMkLst>
        </pc:picChg>
        <pc:picChg chg="add mod modCrop">
          <ac:chgData name="Ann Clifford" userId="5db6116d-f126-482b-9662-7a9eeefecc74" providerId="ADAL" clId="{76368CE6-E45A-411D-9177-29EE98BEE72C}" dt="2025-05-20T17:31:38.001" v="2563" actId="1076"/>
          <ac:picMkLst>
            <pc:docMk/>
            <pc:sldMk cId="244422699" sldId="424"/>
            <ac:picMk id="15" creationId="{2A3AC7EF-EBCE-2587-3A14-781B73F31EE9}"/>
          </ac:picMkLst>
        </pc:picChg>
        <pc:picChg chg="add del mod">
          <ac:chgData name="Ann Clifford" userId="5db6116d-f126-482b-9662-7a9eeefecc74" providerId="ADAL" clId="{76368CE6-E45A-411D-9177-29EE98BEE72C}" dt="2025-05-20T17:28:59.845" v="2546" actId="732"/>
          <ac:picMkLst>
            <pc:docMk/>
            <pc:sldMk cId="244422699" sldId="424"/>
            <ac:picMk id="18" creationId="{00000000-0000-0000-0000-000000000000}"/>
          </ac:picMkLst>
        </pc:picChg>
        <pc:picChg chg="mod">
          <ac:chgData name="Ann Clifford" userId="5db6116d-f126-482b-9662-7a9eeefecc74" providerId="ADAL" clId="{76368CE6-E45A-411D-9177-29EE98BEE72C}" dt="2025-05-20T17:32:52.010" v="2566" actId="732"/>
          <ac:picMkLst>
            <pc:docMk/>
            <pc:sldMk cId="244422699" sldId="424"/>
            <ac:picMk id="9218" creationId="{00000000-0000-0000-0000-000000000000}"/>
          </ac:picMkLst>
        </pc:picChg>
      </pc:sldChg>
      <pc:sldChg chg="addSp delSp modSp add del mod">
        <pc:chgData name="Ann Clifford" userId="5db6116d-f126-482b-9662-7a9eeefecc74" providerId="ADAL" clId="{76368CE6-E45A-411D-9177-29EE98BEE72C}" dt="2025-05-20T17:14:14.268" v="2129" actId="1076"/>
        <pc:sldMkLst>
          <pc:docMk/>
          <pc:sldMk cId="2004498493" sldId="426"/>
        </pc:sldMkLst>
        <pc:spChg chg="mod">
          <ac:chgData name="Ann Clifford" userId="5db6116d-f126-482b-9662-7a9eeefecc74" providerId="ADAL" clId="{76368CE6-E45A-411D-9177-29EE98BEE72C}" dt="2025-05-20T16:43:54.362" v="1417" actId="1076"/>
          <ac:spMkLst>
            <pc:docMk/>
            <pc:sldMk cId="2004498493" sldId="426"/>
            <ac:spMk id="14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5:19:34.211" v="374" actId="20577"/>
          <ac:spMkLst>
            <pc:docMk/>
            <pc:sldMk cId="2004498493" sldId="426"/>
            <ac:spMk id="15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14.268" v="2129" actId="1076"/>
          <ac:spMkLst>
            <pc:docMk/>
            <pc:sldMk cId="2004498493" sldId="426"/>
            <ac:spMk id="11274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14.268" v="2129" actId="1076"/>
          <ac:spMkLst>
            <pc:docMk/>
            <pc:sldMk cId="2004498493" sldId="426"/>
            <ac:spMk id="12290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14.268" v="2129" actId="1076"/>
          <ac:spMkLst>
            <pc:docMk/>
            <pc:sldMk cId="2004498493" sldId="426"/>
            <ac:spMk id="12293" creationId="{00000000-0000-0000-0000-000000000000}"/>
          </ac:spMkLst>
        </pc:spChg>
        <pc:grpChg chg="add del mod">
          <ac:chgData name="Ann Clifford" userId="5db6116d-f126-482b-9662-7a9eeefecc74" providerId="ADAL" clId="{76368CE6-E45A-411D-9177-29EE98BEE72C}" dt="2025-05-20T16:37:41.273" v="1196" actId="478"/>
          <ac:grpSpMkLst>
            <pc:docMk/>
            <pc:sldMk cId="2004498493" sldId="426"/>
            <ac:grpSpMk id="4" creationId="{00000000-0000-0000-0000-000000000000}"/>
          </ac:grpSpMkLst>
        </pc:grpChg>
        <pc:grpChg chg="mod">
          <ac:chgData name="Ann Clifford" userId="5db6116d-f126-482b-9662-7a9eeefecc74" providerId="ADAL" clId="{76368CE6-E45A-411D-9177-29EE98BEE72C}" dt="2025-05-20T17:14:14.268" v="2129" actId="1076"/>
          <ac:grpSpMkLst>
            <pc:docMk/>
            <pc:sldMk cId="2004498493" sldId="426"/>
            <ac:grpSpMk id="11266" creationId="{00000000-0000-0000-0000-000000000000}"/>
          </ac:grpSpMkLst>
        </pc:grpChg>
        <pc:picChg chg="del mod">
          <ac:chgData name="Ann Clifford" userId="5db6116d-f126-482b-9662-7a9eeefecc74" providerId="ADAL" clId="{76368CE6-E45A-411D-9177-29EE98BEE72C}" dt="2025-05-20T16:30:51.309" v="1063" actId="478"/>
          <ac:picMkLst>
            <pc:docMk/>
            <pc:sldMk cId="2004498493" sldId="426"/>
            <ac:picMk id="2" creationId="{00000000-0000-0000-0000-000000000000}"/>
          </ac:picMkLst>
        </pc:picChg>
        <pc:picChg chg="add mod ord modCrop">
          <ac:chgData name="Ann Clifford" userId="5db6116d-f126-482b-9662-7a9eeefecc74" providerId="ADAL" clId="{76368CE6-E45A-411D-9177-29EE98BEE72C}" dt="2025-05-20T17:10:58.015" v="1953" actId="732"/>
          <ac:picMkLst>
            <pc:docMk/>
            <pc:sldMk cId="2004498493" sldId="426"/>
            <ac:picMk id="5" creationId="{2524C88D-A0F4-5B24-CDF2-34F04E8B5F2D}"/>
          </ac:picMkLst>
        </pc:picChg>
        <pc:picChg chg="add mod ord">
          <ac:chgData name="Ann Clifford" userId="5db6116d-f126-482b-9662-7a9eeefecc74" providerId="ADAL" clId="{76368CE6-E45A-411D-9177-29EE98BEE72C}" dt="2025-05-20T17:13:41.888" v="2126" actId="1076"/>
          <ac:picMkLst>
            <pc:docMk/>
            <pc:sldMk cId="2004498493" sldId="426"/>
            <ac:picMk id="6" creationId="{5406D9BB-4862-9601-89F1-BDA294296CF2}"/>
          </ac:picMkLst>
        </pc:picChg>
        <pc:picChg chg="add mod">
          <ac:chgData name="Ann Clifford" userId="5db6116d-f126-482b-9662-7a9eeefecc74" providerId="ADAL" clId="{76368CE6-E45A-411D-9177-29EE98BEE72C}" dt="2025-05-20T17:14:04.280" v="2128" actId="167"/>
          <ac:picMkLst>
            <pc:docMk/>
            <pc:sldMk cId="2004498493" sldId="426"/>
            <ac:picMk id="7" creationId="{B6A7F589-CA72-8D50-5301-A0E7DA5183A9}"/>
          </ac:picMkLst>
        </pc:picChg>
        <pc:picChg chg="add del mod">
          <ac:chgData name="Ann Clifford" userId="5db6116d-f126-482b-9662-7a9eeefecc74" providerId="ADAL" clId="{76368CE6-E45A-411D-9177-29EE98BEE72C}" dt="2025-05-20T16:39:58.434" v="1198" actId="478"/>
          <ac:picMkLst>
            <pc:docMk/>
            <pc:sldMk cId="2004498493" sldId="426"/>
            <ac:picMk id="8" creationId="{5CA27DFD-B162-390C-EE1E-00FF2F042F44}"/>
          </ac:picMkLst>
        </pc:picChg>
        <pc:picChg chg="add mod ord modCrop">
          <ac:chgData name="Ann Clifford" userId="5db6116d-f126-482b-9662-7a9eeefecc74" providerId="ADAL" clId="{76368CE6-E45A-411D-9177-29EE98BEE72C}" dt="2025-05-20T16:43:09.621" v="1408" actId="1076"/>
          <ac:picMkLst>
            <pc:docMk/>
            <pc:sldMk cId="2004498493" sldId="426"/>
            <ac:picMk id="10" creationId="{5364126D-C68B-1B3E-3934-8BB98BA67B3D}"/>
          </ac:picMkLst>
        </pc:picChg>
        <pc:picChg chg="del mod">
          <ac:chgData name="Ann Clifford" userId="5db6116d-f126-482b-9662-7a9eeefecc74" providerId="ADAL" clId="{76368CE6-E45A-411D-9177-29EE98BEE72C}" dt="2025-05-20T16:37:41.273" v="1196" actId="478"/>
          <ac:picMkLst>
            <pc:docMk/>
            <pc:sldMk cId="2004498493" sldId="426"/>
            <ac:picMk id="12" creationId="{00000000-0000-0000-0000-000000000000}"/>
          </ac:picMkLst>
        </pc:picChg>
        <pc:picChg chg="del">
          <ac:chgData name="Ann Clifford" userId="5db6116d-f126-482b-9662-7a9eeefecc74" providerId="ADAL" clId="{76368CE6-E45A-411D-9177-29EE98BEE72C}" dt="2025-05-20T16:05:40.707" v="794" actId="478"/>
          <ac:picMkLst>
            <pc:docMk/>
            <pc:sldMk cId="2004498493" sldId="426"/>
            <ac:picMk id="16" creationId="{00000000-0000-0000-0000-000000000000}"/>
          </ac:picMkLst>
        </pc:picChg>
        <pc:picChg chg="del mod">
          <ac:chgData name="Ann Clifford" userId="5db6116d-f126-482b-9662-7a9eeefecc74" providerId="ADAL" clId="{76368CE6-E45A-411D-9177-29EE98BEE72C}" dt="2025-05-20T16:33:25.520" v="1153" actId="478"/>
          <ac:picMkLst>
            <pc:docMk/>
            <pc:sldMk cId="2004498493" sldId="426"/>
            <ac:picMk id="11268" creationId="{00000000-0000-0000-0000-000000000000}"/>
          </ac:picMkLst>
        </pc:picChg>
      </pc:sldChg>
      <pc:sldChg chg="addSp delSp modSp mod">
        <pc:chgData name="Ann Clifford" userId="5db6116d-f126-482b-9662-7a9eeefecc74" providerId="ADAL" clId="{76368CE6-E45A-411D-9177-29EE98BEE72C}" dt="2025-05-20T17:34:07.825" v="2572" actId="1076"/>
        <pc:sldMkLst>
          <pc:docMk/>
          <pc:sldMk cId="2189768706" sldId="429"/>
        </pc:sldMkLst>
        <pc:spChg chg="mod ord">
          <ac:chgData name="Ann Clifford" userId="5db6116d-f126-482b-9662-7a9eeefecc74" providerId="ADAL" clId="{76368CE6-E45A-411D-9177-29EE98BEE72C}" dt="2025-05-20T17:14:54.882" v="2181" actId="1076"/>
          <ac:spMkLst>
            <pc:docMk/>
            <pc:sldMk cId="2189768706" sldId="429"/>
            <ac:spMk id="5" creationId="{00000000-0000-0000-0000-000000000000}"/>
          </ac:spMkLst>
        </pc:spChg>
        <pc:spChg chg="add mod">
          <ac:chgData name="Ann Clifford" userId="5db6116d-f126-482b-9662-7a9eeefecc74" providerId="ADAL" clId="{76368CE6-E45A-411D-9177-29EE98BEE72C}" dt="2025-05-20T17:15:50.924" v="2224" actId="1076"/>
          <ac:spMkLst>
            <pc:docMk/>
            <pc:sldMk cId="2189768706" sldId="429"/>
            <ac:spMk id="6" creationId="{AEE7AFCE-B685-7E7A-C380-7488FDE5A13A}"/>
          </ac:spMkLst>
        </pc:spChg>
        <pc:spChg chg="del">
          <ac:chgData name="Ann Clifford" userId="5db6116d-f126-482b-9662-7a9eeefecc74" providerId="ADAL" clId="{76368CE6-E45A-411D-9177-29EE98BEE72C}" dt="2025-05-20T16:16:26.400" v="940" actId="478"/>
          <ac:spMkLst>
            <pc:docMk/>
            <pc:sldMk cId="2189768706" sldId="429"/>
            <ac:spMk id="54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5:19:53.753" v="380" actId="20577"/>
          <ac:spMkLst>
            <pc:docMk/>
            <pc:sldMk cId="2189768706" sldId="429"/>
            <ac:spMk id="55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59.362" v="2182" actId="1076"/>
          <ac:spMkLst>
            <pc:docMk/>
            <pc:sldMk cId="2189768706" sldId="429"/>
            <ac:spMk id="14339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34:07.825" v="2572" actId="1076"/>
          <ac:spMkLst>
            <pc:docMk/>
            <pc:sldMk cId="2189768706" sldId="429"/>
            <ac:spMk id="14344" creationId="{00000000-0000-0000-0000-000000000000}"/>
          </ac:spMkLst>
        </pc:spChg>
        <pc:picChg chg="add del mod">
          <ac:chgData name="Ann Clifford" userId="5db6116d-f126-482b-9662-7a9eeefecc74" providerId="ADAL" clId="{76368CE6-E45A-411D-9177-29EE98BEE72C}" dt="2025-05-20T16:28:12.817" v="1031" actId="478"/>
          <ac:picMkLst>
            <pc:docMk/>
            <pc:sldMk cId="2189768706" sldId="429"/>
            <ac:picMk id="2" creationId="{3E538746-068F-8E2A-A9AD-94AC1900C74F}"/>
          </ac:picMkLst>
        </pc:picChg>
        <pc:picChg chg="add del mod">
          <ac:chgData name="Ann Clifford" userId="5db6116d-f126-482b-9662-7a9eeefecc74" providerId="ADAL" clId="{76368CE6-E45A-411D-9177-29EE98BEE72C}" dt="2025-05-20T16:55:09.884" v="1510" actId="478"/>
          <ac:picMkLst>
            <pc:docMk/>
            <pc:sldMk cId="2189768706" sldId="429"/>
            <ac:picMk id="3" creationId="{FC950BA2-9918-7AC8-382A-795187B17768}"/>
          </ac:picMkLst>
        </pc:picChg>
        <pc:picChg chg="del">
          <ac:chgData name="Ann Clifford" userId="5db6116d-f126-482b-9662-7a9eeefecc74" providerId="ADAL" clId="{76368CE6-E45A-411D-9177-29EE98BEE72C}" dt="2025-05-20T16:11:24.256" v="887" actId="478"/>
          <ac:picMkLst>
            <pc:docMk/>
            <pc:sldMk cId="2189768706" sldId="429"/>
            <ac:picMk id="4" creationId="{00000000-0000-0000-0000-000000000000}"/>
          </ac:picMkLst>
        </pc:picChg>
        <pc:picChg chg="add mod modCrop">
          <ac:chgData name="Ann Clifford" userId="5db6116d-f126-482b-9662-7a9eeefecc74" providerId="ADAL" clId="{76368CE6-E45A-411D-9177-29EE98BEE72C}" dt="2025-05-20T17:14:49.451" v="2180" actId="1076"/>
          <ac:picMkLst>
            <pc:docMk/>
            <pc:sldMk cId="2189768706" sldId="429"/>
            <ac:picMk id="7" creationId="{82BE6002-5F86-9729-BABD-4AA3CCB497BC}"/>
          </ac:picMkLst>
        </pc:picChg>
        <pc:picChg chg="add mod">
          <ac:chgData name="Ann Clifford" userId="5db6116d-f126-482b-9662-7a9eeefecc74" providerId="ADAL" clId="{76368CE6-E45A-411D-9177-29EE98BEE72C}" dt="2025-05-20T16:57:09.025" v="1576" actId="1076"/>
          <ac:picMkLst>
            <pc:docMk/>
            <pc:sldMk cId="2189768706" sldId="429"/>
            <ac:picMk id="8" creationId="{9874F33D-BFE8-68BA-96DC-3887E59E449D}"/>
          </ac:picMkLst>
        </pc:picChg>
        <pc:picChg chg="del">
          <ac:chgData name="Ann Clifford" userId="5db6116d-f126-482b-9662-7a9eeefecc74" providerId="ADAL" clId="{76368CE6-E45A-411D-9177-29EE98BEE72C}" dt="2025-05-20T16:16:17.627" v="938" actId="478"/>
          <ac:picMkLst>
            <pc:docMk/>
            <pc:sldMk cId="2189768706" sldId="429"/>
            <ac:picMk id="53" creationId="{00000000-0000-0000-0000-000000000000}"/>
          </ac:picMkLst>
        </pc:picChg>
        <pc:picChg chg="mod">
          <ac:chgData name="Ann Clifford" userId="5db6116d-f126-482b-9662-7a9eeefecc74" providerId="ADAL" clId="{76368CE6-E45A-411D-9177-29EE98BEE72C}" dt="2025-05-20T16:29:22.179" v="1047" actId="1076"/>
          <ac:picMkLst>
            <pc:docMk/>
            <pc:sldMk cId="2189768706" sldId="429"/>
            <ac:picMk id="14338" creationId="{00000000-0000-0000-0000-000000000000}"/>
          </ac:picMkLst>
        </pc:picChg>
        <pc:picChg chg="mod">
          <ac:chgData name="Ann Clifford" userId="5db6116d-f126-482b-9662-7a9eeefecc74" providerId="ADAL" clId="{76368CE6-E45A-411D-9177-29EE98BEE72C}" dt="2025-05-20T16:58:47.561" v="1587" actId="1076"/>
          <ac:picMkLst>
            <pc:docMk/>
            <pc:sldMk cId="2189768706" sldId="429"/>
            <ac:picMk id="14343" creationId="{00000000-0000-0000-0000-000000000000}"/>
          </ac:picMkLst>
        </pc:picChg>
      </pc:sldChg>
      <pc:sldChg chg="addSp delSp modSp add del mod">
        <pc:chgData name="Ann Clifford" userId="5db6116d-f126-482b-9662-7a9eeefecc74" providerId="ADAL" clId="{76368CE6-E45A-411D-9177-29EE98BEE72C}" dt="2025-05-20T17:43:32.862" v="2574" actId="1076"/>
        <pc:sldMkLst>
          <pc:docMk/>
          <pc:sldMk cId="1680441404" sldId="431"/>
        </pc:sldMkLst>
        <pc:spChg chg="mod">
          <ac:chgData name="Ann Clifford" userId="5db6116d-f126-482b-9662-7a9eeefecc74" providerId="ADAL" clId="{76368CE6-E45A-411D-9177-29EE98BEE72C}" dt="2025-05-20T17:33:51.267" v="2571" actId="1076"/>
          <ac:spMkLst>
            <pc:docMk/>
            <pc:sldMk cId="1680441404" sldId="431"/>
            <ac:spMk id="3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0:19.737" v="1948" actId="207"/>
          <ac:spMkLst>
            <pc:docMk/>
            <pc:sldMk cId="1680441404" sldId="431"/>
            <ac:spMk id="5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5:19:59.844" v="382" actId="20577"/>
          <ac:spMkLst>
            <pc:docMk/>
            <pc:sldMk cId="1680441404" sldId="431"/>
            <ac:spMk id="7" creationId="{00000000-0000-0000-0000-000000000000}"/>
          </ac:spMkLst>
        </pc:spChg>
        <pc:spChg chg="add del mod">
          <ac:chgData name="Ann Clifford" userId="5db6116d-f126-482b-9662-7a9eeefecc74" providerId="ADAL" clId="{76368CE6-E45A-411D-9177-29EE98BEE72C}" dt="2025-05-20T16:47:12.178" v="1480" actId="478"/>
          <ac:spMkLst>
            <pc:docMk/>
            <pc:sldMk cId="1680441404" sldId="431"/>
            <ac:spMk id="10" creationId="{244FAA44-5108-B6DD-76DD-97C257E7696F}"/>
          </ac:spMkLst>
        </pc:spChg>
        <pc:spChg chg="add del mod">
          <ac:chgData name="Ann Clifford" userId="5db6116d-f126-482b-9662-7a9eeefecc74" providerId="ADAL" clId="{76368CE6-E45A-411D-9177-29EE98BEE72C}" dt="2025-05-20T17:01:35.085" v="1589"/>
          <ac:spMkLst>
            <pc:docMk/>
            <pc:sldMk cId="1680441404" sldId="431"/>
            <ac:spMk id="12" creationId="{5FF01C84-74D6-BBC5-FACD-518BDE9517EE}"/>
          </ac:spMkLst>
        </pc:spChg>
        <pc:spChg chg="mod">
          <ac:chgData name="Ann Clifford" userId="5db6116d-f126-482b-9662-7a9eeefecc74" providerId="ADAL" clId="{76368CE6-E45A-411D-9177-29EE98BEE72C}" dt="2025-05-20T17:16:31.272" v="2276" actId="14100"/>
          <ac:spMkLst>
            <pc:docMk/>
            <pc:sldMk cId="1680441404" sldId="431"/>
            <ac:spMk id="16389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08:11.483" v="1749" actId="1076"/>
          <ac:spMkLst>
            <pc:docMk/>
            <pc:sldMk cId="1680441404" sldId="431"/>
            <ac:spMk id="171012" creationId="{00000000-0000-0000-0000-000000000000}"/>
          </ac:spMkLst>
        </pc:spChg>
        <pc:picChg chg="mod">
          <ac:chgData name="Ann Clifford" userId="5db6116d-f126-482b-9662-7a9eeefecc74" providerId="ADAL" clId="{76368CE6-E45A-411D-9177-29EE98BEE72C}" dt="2025-05-20T17:08:00.109" v="1745" actId="1076"/>
          <ac:picMkLst>
            <pc:docMk/>
            <pc:sldMk cId="1680441404" sldId="431"/>
            <ac:picMk id="2" creationId="{00000000-0000-0000-0000-000000000000}"/>
          </ac:picMkLst>
        </pc:picChg>
        <pc:picChg chg="mod modCrop">
          <ac:chgData name="Ann Clifford" userId="5db6116d-f126-482b-9662-7a9eeefecc74" providerId="ADAL" clId="{76368CE6-E45A-411D-9177-29EE98BEE72C}" dt="2025-05-20T17:43:32.862" v="2574" actId="1076"/>
          <ac:picMkLst>
            <pc:docMk/>
            <pc:sldMk cId="1680441404" sldId="431"/>
            <ac:picMk id="4" creationId="{00000000-0000-0000-0000-000000000000}"/>
          </ac:picMkLst>
        </pc:picChg>
        <pc:picChg chg="add mod ord">
          <ac:chgData name="Ann Clifford" userId="5db6116d-f126-482b-9662-7a9eeefecc74" providerId="ADAL" clId="{76368CE6-E45A-411D-9177-29EE98BEE72C}" dt="2025-05-20T17:08:07.497" v="1748" actId="1076"/>
          <ac:picMkLst>
            <pc:docMk/>
            <pc:sldMk cId="1680441404" sldId="431"/>
            <ac:picMk id="8" creationId="{F9B25B82-20F9-8531-17C3-AD0D48A8772C}"/>
          </ac:picMkLst>
        </pc:picChg>
        <pc:picChg chg="add del mod">
          <ac:chgData name="Ann Clifford" userId="5db6116d-f126-482b-9662-7a9eeefecc74" providerId="ADAL" clId="{76368CE6-E45A-411D-9177-29EE98BEE72C}" dt="2025-05-20T16:47:50.957" v="1509" actId="478"/>
          <ac:picMkLst>
            <pc:docMk/>
            <pc:sldMk cId="1680441404" sldId="431"/>
            <ac:picMk id="13" creationId="{A53E9901-A205-602D-3459-BC994AB5CBAD}"/>
          </ac:picMkLst>
        </pc:picChg>
        <pc:picChg chg="add mod ord modCrop">
          <ac:chgData name="Ann Clifford" userId="5db6116d-f126-482b-9662-7a9eeefecc74" providerId="ADAL" clId="{76368CE6-E45A-411D-9177-29EE98BEE72C}" dt="2025-05-20T17:07:56.971" v="1744" actId="1076"/>
          <ac:picMkLst>
            <pc:docMk/>
            <pc:sldMk cId="1680441404" sldId="431"/>
            <ac:picMk id="15" creationId="{77C295C5-0087-55B8-1D40-6BF8999246CB}"/>
          </ac:picMkLst>
        </pc:picChg>
        <pc:picChg chg="add del">
          <ac:chgData name="Ann Clifford" userId="5db6116d-f126-482b-9662-7a9eeefecc74" providerId="ADAL" clId="{76368CE6-E45A-411D-9177-29EE98BEE72C}" dt="2025-05-20T16:47:14.208" v="1481" actId="478"/>
          <ac:picMkLst>
            <pc:docMk/>
            <pc:sldMk cId="1680441404" sldId="431"/>
            <ac:picMk id="16386" creationId="{00000000-0000-0000-0000-000000000000}"/>
          </ac:picMkLst>
        </pc:picChg>
        <pc:picChg chg="del">
          <ac:chgData name="Ann Clifford" userId="5db6116d-f126-482b-9662-7a9eeefecc74" providerId="ADAL" clId="{76368CE6-E45A-411D-9177-29EE98BEE72C}" dt="2025-05-20T16:45:51.458" v="1424" actId="478"/>
          <ac:picMkLst>
            <pc:docMk/>
            <pc:sldMk cId="1680441404" sldId="431"/>
            <ac:picMk id="16387" creationId="{00000000-0000-0000-0000-000000000000}"/>
          </ac:picMkLst>
        </pc:picChg>
      </pc:sldChg>
      <pc:sldChg chg="modSp mod ord">
        <pc:chgData name="Ann Clifford" userId="5db6116d-f126-482b-9662-7a9eeefecc74" providerId="ADAL" clId="{76368CE6-E45A-411D-9177-29EE98BEE72C}" dt="2025-05-20T15:40:34.536" v="695"/>
        <pc:sldMkLst>
          <pc:docMk/>
          <pc:sldMk cId="2948855368" sldId="482"/>
        </pc:sldMkLst>
        <pc:graphicFrameChg chg="mod">
          <ac:chgData name="Ann Clifford" userId="5db6116d-f126-482b-9662-7a9eeefecc74" providerId="ADAL" clId="{76368CE6-E45A-411D-9177-29EE98BEE72C}" dt="2025-05-20T14:52:26.980" v="252"/>
          <ac:graphicFrameMkLst>
            <pc:docMk/>
            <pc:sldMk cId="2948855368" sldId="482"/>
            <ac:graphicFrameMk id="2" creationId="{00000000-0000-0000-0000-000000000000}"/>
          </ac:graphicFrameMkLst>
        </pc:graphicFrameChg>
      </pc:sldChg>
      <pc:sldChg chg="modSp add mod ord">
        <pc:chgData name="Ann Clifford" userId="5db6116d-f126-482b-9662-7a9eeefecc74" providerId="ADAL" clId="{76368CE6-E45A-411D-9177-29EE98BEE72C}" dt="2025-05-20T15:39:01.987" v="691"/>
        <pc:sldMkLst>
          <pc:docMk/>
          <pc:sldMk cId="204043133" sldId="486"/>
        </pc:sldMkLst>
        <pc:spChg chg="mod">
          <ac:chgData name="Ann Clifford" userId="5db6116d-f126-482b-9662-7a9eeefecc74" providerId="ADAL" clId="{76368CE6-E45A-411D-9177-29EE98BEE72C}" dt="2025-05-20T15:38:54.787" v="690" actId="6549"/>
          <ac:spMkLst>
            <pc:docMk/>
            <pc:sldMk cId="204043133" sldId="486"/>
            <ac:spMk id="2" creationId="{41C728F3-4DC6-3DAE-0F1F-98D070A4C3B4}"/>
          </ac:spMkLst>
        </pc:spChg>
        <pc:spChg chg="mod">
          <ac:chgData name="Ann Clifford" userId="5db6116d-f126-482b-9662-7a9eeefecc74" providerId="ADAL" clId="{76368CE6-E45A-411D-9177-29EE98BEE72C}" dt="2025-05-20T15:36:01.752" v="664" actId="20577"/>
          <ac:spMkLst>
            <pc:docMk/>
            <pc:sldMk cId="204043133" sldId="486"/>
            <ac:spMk id="10" creationId="{736DBCC8-204B-EC3A-A622-3A87F74BFA12}"/>
          </ac:spMkLst>
        </pc:spChg>
        <pc:graphicFrameChg chg="mod">
          <ac:chgData name="Ann Clifford" userId="5db6116d-f126-482b-9662-7a9eeefecc74" providerId="ADAL" clId="{76368CE6-E45A-411D-9177-29EE98BEE72C}" dt="2025-05-20T15:39:01.987" v="691"/>
          <ac:graphicFrameMkLst>
            <pc:docMk/>
            <pc:sldMk cId="204043133" sldId="486"/>
            <ac:graphicFrameMk id="11" creationId="{CE6F80D0-A726-B801-1CC7-19930A571518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26448809512636E-2"/>
          <c:y val="3.3783783783783786E-2"/>
          <c:w val="0.9830246606540094"/>
          <c:h val="0.908974391515706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Surcharge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/>
            <c:extLst>
              <c:ext xmlns:c16="http://schemas.microsoft.com/office/drawing/2014/chart" uri="{C3380CC4-5D6E-409C-BE32-E72D297353CC}">
                <c16:uniqueId val="{00000001-0943-43BC-BE03-5D875B9CD48B}"/>
              </c:ext>
            </c:extLst>
          </c:dPt>
          <c:dLbls>
            <c:dLbl>
              <c:idx val="0"/>
              <c:layout>
                <c:manualLayout>
                  <c:x val="-8.4227254668255855E-2"/>
                  <c:y val="1.663250997734704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55383392928095"/>
                      <c:h val="0.117739726027397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943-43BC-BE03-5D875B9CD48B}"/>
                </c:ext>
              </c:extLst>
            </c:dLbl>
            <c:dLbl>
              <c:idx val="1"/>
              <c:layout>
                <c:manualLayout>
                  <c:x val="-6.356773937226915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943-43BC-BE03-5D875B9CD48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38.5%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943-43BC-BE03-5D875B9CD48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23.92%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9073669128665"/>
                      <c:h val="6.229461043396971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260B-46CB-9927-A98897A09FDA}"/>
                </c:ext>
              </c:extLst>
            </c:dLbl>
            <c:dLbl>
              <c:idx val="6"/>
              <c:layout>
                <c:manualLayout>
                  <c:x val="4.7675804529201428E-3"/>
                  <c:y val="-2.7966943321274028E-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19.01%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943-43BC-BE03-5D875B9CD48B}"/>
                </c:ext>
              </c:extLst>
            </c:dLbl>
            <c:dLbl>
              <c:idx val="7"/>
              <c:layout>
                <c:manualLayout>
                  <c:x val="6.3567739372268573E-3"/>
                  <c:y val="2.7913740512165708E-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17.2%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943-43BC-BE03-5D875B9CD48B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20.58%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60B-46CB-9927-A98897A09FDA}"/>
                </c:ext>
              </c:extLst>
            </c:dLbl>
            <c:dLbl>
              <c:idx val="9"/>
              <c:layout>
                <c:manualLayout>
                  <c:x val="-3.178386968613312E-3"/>
                  <c:y val="2.252252252252252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29.7%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943-43BC-BE03-5D875B9CD48B}"/>
                </c:ext>
              </c:extLst>
            </c:dLbl>
            <c:dLbl>
              <c:idx val="10"/>
              <c:layout>
                <c:manualLayout>
                  <c:x val="-1.5891934843065979E-3"/>
                  <c:y val="1.588813222671490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943-43BC-BE03-5D875B9CD48B}"/>
                </c:ext>
              </c:extLst>
            </c:dLbl>
            <c:dLbl>
              <c:idx val="11"/>
              <c:layout>
                <c:manualLayout>
                  <c:x val="-6.3567739372267411E-3"/>
                  <c:y val="2.25225225225225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43-43BC-BE03-5D875B9CD48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dirty="0"/>
                      <a:t>34.81%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60B-46CB-9927-A98897A09FDA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67.62%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60B-46CB-9927-A98897A09FDA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60B-46CB-9927-A98897A09F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  <c:pt idx="11">
                  <c:v>2014</c:v>
                </c:pt>
                <c:pt idx="12">
                  <c:v>2013</c:v>
                </c:pt>
                <c:pt idx="13">
                  <c:v>2012</c:v>
                </c:pt>
                <c:pt idx="14">
                  <c:v>2011</c:v>
                </c:pt>
                <c:pt idx="15">
                  <c:v>2010</c:v>
                </c:pt>
                <c:pt idx="16">
                  <c:v>2009</c:v>
                </c:pt>
                <c:pt idx="17">
                  <c:v>2008</c:v>
                </c:pt>
                <c:pt idx="18">
                  <c:v>2007</c:v>
                </c:pt>
                <c:pt idx="19">
                  <c:v>2006</c:v>
                </c:pt>
              </c:numCache>
            </c:numRef>
          </c:cat>
          <c:val>
            <c:numRef>
              <c:f>Sheet1!$B$2:$B$21</c:f>
              <c:numCache>
                <c:formatCode>0%</c:formatCode>
                <c:ptCount val="20"/>
                <c:pt idx="0">
                  <c:v>0.18</c:v>
                </c:pt>
                <c:pt idx="1">
                  <c:v>0.21</c:v>
                </c:pt>
                <c:pt idx="2">
                  <c:v>0.38500000000000001</c:v>
                </c:pt>
                <c:pt idx="3">
                  <c:v>0.44</c:v>
                </c:pt>
                <c:pt idx="4">
                  <c:v>0.2863</c:v>
                </c:pt>
                <c:pt idx="5">
                  <c:v>0.2392</c:v>
                </c:pt>
                <c:pt idx="6">
                  <c:v>0.19</c:v>
                </c:pt>
                <c:pt idx="7">
                  <c:v>0.17199999999999999</c:v>
                </c:pt>
                <c:pt idx="8" formatCode="0.00%">
                  <c:v>0.20580000000000001</c:v>
                </c:pt>
                <c:pt idx="9" formatCode="0.00%">
                  <c:v>0.29699999999999999</c:v>
                </c:pt>
                <c:pt idx="10" formatCode="0.00%">
                  <c:v>0.315</c:v>
                </c:pt>
                <c:pt idx="11" formatCode="0.00%">
                  <c:v>0.52229999999999999</c:v>
                </c:pt>
                <c:pt idx="12" formatCode="0.00%">
                  <c:v>0.26829999999999998</c:v>
                </c:pt>
                <c:pt idx="13" formatCode="0.00%">
                  <c:v>0.26640000000000003</c:v>
                </c:pt>
                <c:pt idx="14" formatCode="0.00%">
                  <c:v>0.27200000000000002</c:v>
                </c:pt>
                <c:pt idx="15" formatCode="0.00%">
                  <c:v>0.34810000000000002</c:v>
                </c:pt>
                <c:pt idx="16" formatCode="0.00%">
                  <c:v>0.67620000000000002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943-43BC-BE03-5D875B9CD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125666304"/>
        <c:axId val="42929536"/>
      </c:barChart>
      <c:catAx>
        <c:axId val="125666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929536"/>
        <c:crosses val="autoZero"/>
        <c:auto val="1"/>
        <c:lblAlgn val="ctr"/>
        <c:lblOffset val="100"/>
        <c:noMultiLvlLbl val="0"/>
      </c:catAx>
      <c:valAx>
        <c:axId val="429295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25666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223494422839"/>
          <c:y val="5.2844646372897847E-2"/>
          <c:w val="0.59677419354838712"/>
          <c:h val="0.90983606557377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D0-4EC2-BD63-A6315CB99EB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D0-4EC2-BD63-A6315CB99EB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D0-4EC2-BD63-A6315CB99EB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D0-4EC2-BD63-A6315CB99EB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D0-4EC2-BD63-A6315CB99EB8}"/>
              </c:ext>
            </c:extLst>
          </c:dPt>
          <c:cat>
            <c:strRef>
              <c:f>Sheet1!$A$2:$A$6</c:f>
              <c:strCache>
                <c:ptCount val="5"/>
                <c:pt idx="0">
                  <c:v>Community Housing</c:v>
                </c:pt>
                <c:pt idx="1">
                  <c:v>Administration</c:v>
                </c:pt>
                <c:pt idx="2">
                  <c:v>Historic Preservation</c:v>
                </c:pt>
                <c:pt idx="3">
                  <c:v>Open Space</c:v>
                </c:pt>
                <c:pt idx="4">
                  <c:v>Recreation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0%">
                  <c:v>0.22</c:v>
                </c:pt>
                <c:pt idx="2" formatCode="0%">
                  <c:v>0.32</c:v>
                </c:pt>
                <c:pt idx="3" formatCode="0%">
                  <c:v>0.23</c:v>
                </c:pt>
                <c:pt idx="4" formatCode="0%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D0-4EC2-BD63-A6315CB99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223494422839"/>
          <c:y val="5.2844646372897847E-2"/>
          <c:w val="0.59677419354838712"/>
          <c:h val="0.90983606557377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D0-4EC2-BD63-A6315CB99EB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D0-4EC2-BD63-A6315CB99EB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D0-4EC2-BD63-A6315CB99EB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D0-4EC2-BD63-A6315CB99EB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D0-4EC2-BD63-A6315CB99EB8}"/>
              </c:ext>
            </c:extLst>
          </c:dPt>
          <c:cat>
            <c:strRef>
              <c:f>Sheet1!$A$2:$A$6</c:f>
              <c:strCache>
                <c:ptCount val="5"/>
                <c:pt idx="0">
                  <c:v>Community Housing</c:v>
                </c:pt>
                <c:pt idx="1">
                  <c:v>Administration</c:v>
                </c:pt>
                <c:pt idx="2">
                  <c:v>Historic Preservation</c:v>
                </c:pt>
                <c:pt idx="3">
                  <c:v>Open Space</c:v>
                </c:pt>
                <c:pt idx="4">
                  <c:v>Recreation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783500</c:v>
                </c:pt>
                <c:pt idx="1">
                  <c:v>50000</c:v>
                </c:pt>
                <c:pt idx="2">
                  <c:v>185928</c:v>
                </c:pt>
                <c:pt idx="3">
                  <c:v>267480</c:v>
                </c:pt>
                <c:pt idx="4">
                  <c:v>267480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D0-4EC2-BD63-A6315CB99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0.4342</cdr:x>
      <cdr:y>0.54089</cdr:y>
    </cdr:from>
    <cdr:to>
      <cdr:x>0.7084</cdr:x>
      <cdr:y>0.68149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3096852" y="3907263"/>
          <a:ext cx="1955682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Historic Preservation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32%</a:t>
          </a:r>
        </a:p>
      </cdr:txBody>
    </cdr:sp>
  </cdr:relSizeAnchor>
  <cdr:relSizeAnchor xmlns:cdr="http://schemas.openxmlformats.org/drawingml/2006/chartDrawing">
    <cdr:from>
      <cdr:x>0.17287</cdr:x>
      <cdr:y>0.54122</cdr:y>
    </cdr:from>
    <cdr:to>
      <cdr:x>0.44707</cdr:x>
      <cdr:y>0.63922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1232939" y="3909650"/>
          <a:ext cx="1955682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Recreation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22%</a:t>
          </a:r>
        </a:p>
      </cdr:txBody>
    </cdr:sp>
  </cdr:relSizeAnchor>
  <cdr:relSizeAnchor xmlns:cdr="http://schemas.openxmlformats.org/drawingml/2006/chartDrawing">
    <cdr:from>
      <cdr:x>0.4342</cdr:x>
      <cdr:y>0.30766</cdr:y>
    </cdr:from>
    <cdr:to>
      <cdr:x>0.7084</cdr:x>
      <cdr:y>0.44826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3096851" y="2222453"/>
          <a:ext cx="1955683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Community Housing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22%</a:t>
          </a:r>
        </a:p>
      </cdr:txBody>
    </cdr:sp>
  </cdr:relSizeAnchor>
  <cdr:relSizeAnchor xmlns:cdr="http://schemas.openxmlformats.org/drawingml/2006/chartDrawing">
    <cdr:from>
      <cdr:x>0.60123</cdr:x>
      <cdr:y>0.71625</cdr:y>
    </cdr:from>
    <cdr:to>
      <cdr:x>0.90768</cdr:x>
      <cdr:y>0.77164</cdr:y>
    </cdr:to>
    <cdr:sp macro="" textlink="">
      <cdr:nvSpPr>
        <cdr:cNvPr id="5" name="TextBox 7"/>
        <cdr:cNvSpPr txBox="1"/>
      </cdr:nvSpPr>
      <cdr:spPr>
        <a:xfrm xmlns:a="http://schemas.openxmlformats.org/drawingml/2006/main">
          <a:off x="4288165" y="5174018"/>
          <a:ext cx="218569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20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0.2178</cdr:x>
      <cdr:y>0.31857</cdr:y>
    </cdr:from>
    <cdr:to>
      <cdr:x>0.47748</cdr:x>
      <cdr:y>0.41656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53391" y="2301254"/>
          <a:ext cx="185212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Open Space  23%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0.19972</cdr:x>
      <cdr:y>0.61126</cdr:y>
    </cdr:from>
    <cdr:to>
      <cdr:x>0.47392</cdr:x>
      <cdr:y>0.92167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1424488" y="4415585"/>
          <a:ext cx="1955681" cy="2242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Historic Preservation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$185,928</a:t>
          </a:r>
        </a:p>
      </cdr:txBody>
    </cdr:sp>
  </cdr:relSizeAnchor>
  <cdr:relSizeAnchor xmlns:cdr="http://schemas.openxmlformats.org/drawingml/2006/chartDrawing">
    <cdr:from>
      <cdr:x>0.13362</cdr:x>
      <cdr:y>0.46243</cdr:y>
    </cdr:from>
    <cdr:to>
      <cdr:x>0.40782</cdr:x>
      <cdr:y>0.67878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952990" y="3340495"/>
          <a:ext cx="1955682" cy="1562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Recreation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$267,480</a:t>
          </a:r>
        </a:p>
      </cdr:txBody>
    </cdr:sp>
  </cdr:relSizeAnchor>
  <cdr:relSizeAnchor xmlns:cdr="http://schemas.openxmlformats.org/drawingml/2006/chartDrawing">
    <cdr:from>
      <cdr:x>0.46366</cdr:x>
      <cdr:y>0.39074</cdr:y>
    </cdr:from>
    <cdr:to>
      <cdr:x>0.73786</cdr:x>
      <cdr:y>0.795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2671042" y="1865217"/>
          <a:ext cx="1579589" cy="19297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Community Housing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$783,500</a:t>
          </a:r>
        </a:p>
      </cdr:txBody>
    </cdr:sp>
  </cdr:relSizeAnchor>
  <cdr:relSizeAnchor xmlns:cdr="http://schemas.openxmlformats.org/drawingml/2006/chartDrawing">
    <cdr:from>
      <cdr:x>0.60123</cdr:x>
      <cdr:y>0.71625</cdr:y>
    </cdr:from>
    <cdr:to>
      <cdr:x>0.90768</cdr:x>
      <cdr:y>0.9326</cdr:y>
    </cdr:to>
    <cdr:sp macro="" textlink="">
      <cdr:nvSpPr>
        <cdr:cNvPr id="5" name="TextBox 7"/>
        <cdr:cNvSpPr txBox="1"/>
      </cdr:nvSpPr>
      <cdr:spPr>
        <a:xfrm xmlns:a="http://schemas.openxmlformats.org/drawingml/2006/main">
          <a:off x="4288190" y="5174002"/>
          <a:ext cx="2185699" cy="156285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Administration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$50,000</a:t>
          </a:r>
        </a:p>
      </cdr:txBody>
    </cdr:sp>
  </cdr:relSizeAnchor>
  <cdr:relSizeAnchor xmlns:cdr="http://schemas.openxmlformats.org/drawingml/2006/chartDrawing">
    <cdr:from>
      <cdr:x>0.22826</cdr:x>
      <cdr:y>0.2932</cdr:y>
    </cdr:from>
    <cdr:to>
      <cdr:x>0.48794</cdr:x>
      <cdr:y>0.60361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28037" y="2118040"/>
          <a:ext cx="1852121" cy="22423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Open Space $267,480</a:t>
          </a:r>
        </a:p>
      </cdr:txBody>
    </cdr:sp>
  </cdr:relSizeAnchor>
  <cdr:relSizeAnchor xmlns:cdr="http://schemas.openxmlformats.org/drawingml/2006/chartDrawing">
    <cdr:from>
      <cdr:x>0.42787</cdr:x>
      <cdr:y>0.74869</cdr:y>
    </cdr:from>
    <cdr:to>
      <cdr:x>0.64765</cdr:x>
      <cdr:y>0.74869</cdr:y>
    </cdr:to>
    <cdr:cxnSp macro="">
      <cdr:nvCxnSpPr>
        <cdr:cNvPr id="12" name="Straight Arrow Connector 11">
          <a:extLst xmlns:a="http://schemas.openxmlformats.org/drawingml/2006/main">
            <a:ext uri="{FF2B5EF4-FFF2-40B4-BE49-F238E27FC236}">
              <a16:creationId xmlns:a16="http://schemas.microsoft.com/office/drawing/2014/main" id="{1C732078-F5CD-9730-B010-B2B878F541FB}"/>
            </a:ext>
          </a:extLst>
        </cdr:cNvPr>
        <cdr:cNvCxnSpPr/>
      </cdr:nvCxnSpPr>
      <cdr:spPr>
        <a:xfrm xmlns:a="http://schemas.openxmlformats.org/drawingml/2006/main" flipH="1">
          <a:off x="3051731" y="5408392"/>
          <a:ext cx="1567543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/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/>
          <a:lstStyle>
            <a:lvl1pPr algn="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F8E8B95C-DFA2-4725-841B-63A2CF7C7A0E}" type="datetimeFigureOut">
              <a:rPr lang="en-US"/>
              <a:pPr>
                <a:defRPr/>
              </a:pPr>
              <a:t>5/20/2025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 anchor="b"/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 anchor="b"/>
          <a:lstStyle>
            <a:lvl1pPr algn="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806C9F4-636B-47B5-B86A-A82DCFDBC5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23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t" anchorCtr="0" compatLnSpc="1">
            <a:prstTxWarp prst="textNoShape">
              <a:avLst/>
            </a:prstTxWarp>
          </a:bodyPr>
          <a:lstStyle>
            <a:lvl1pPr algn="l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t" anchorCtr="0" compatLnSpc="1">
            <a:prstTxWarp prst="textNoShape">
              <a:avLst/>
            </a:prstTxWarp>
          </a:bodyPr>
          <a:lstStyle>
            <a:lvl1pPr algn="r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b" anchorCtr="0" compatLnSpc="1">
            <a:prstTxWarp prst="textNoShape">
              <a:avLst/>
            </a:prstTxWarp>
          </a:bodyPr>
          <a:lstStyle>
            <a:lvl1pPr algn="l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b" anchorCtr="0" compatLnSpc="1">
            <a:prstTxWarp prst="textNoShape">
              <a:avLst/>
            </a:prstTxWarp>
          </a:bodyPr>
          <a:lstStyle>
            <a:lvl1pPr algn="r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3A955F64-9C02-482E-9FF1-7F71EECDE8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00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A02379FF-633B-4C13-9674-5B8B7956083F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B581744E-5C51-483B-894D-725C827EA563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/>
            <a:r>
              <a:rPr lang="en-US" sz="1400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55F64-9C02-482E-9FF1-7F71EECDE84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5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EE414105-9070-4BD4-AF9F-2727C43C9BE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EE414105-9070-4BD4-AF9F-2727C43C9BE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7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EE414105-9070-4BD4-AF9F-2727C43C9BE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869100" y="4635366"/>
            <a:ext cx="5607050" cy="4183063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34085E-8B21-4DA3-9121-5E8C62C767F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3E682-5E2C-463E-9F40-84E17217031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3937C-1154-4BFE-93E1-492F2A8D4CD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13FB15B-DA03-496C-88FC-20718070C3D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55F64-9C02-482E-9FF1-7F71EECDE84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3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D5D3FE-4932-4F24-9723-45DE75395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6DBAB8-938E-4216-83C6-05131F7B3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A57AA-E4C0-4086-92BF-99245F0E25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7BC259-DD3B-4D40-9608-842CC0F1FB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175AE8-C5E4-4B6D-B4B8-60ECCD58B15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79FB14-72CD-4C12-A4D0-6F12240F34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F600DA-7990-4248-A3FE-DB39720217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FA9287-B998-4F7B-B1A4-5AF3A576A7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F0C74B-7877-463A-9504-77C7780B4B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C07F6C-3692-4D60-9632-1201E0B4DB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86000A-28C3-4193-BC8B-31674D682F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C0B19C46-A317-4C0F-9482-52C7BB3555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6172200"/>
          </a:xfrm>
          <a:ln w="127000" cmpd="thinThick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1828800" indent="-1828800" algn="ctr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sz="5400" i="1" dirty="0"/>
              <a:t>Concord’s</a:t>
            </a:r>
          </a:p>
          <a:p>
            <a:pPr marL="1828800" indent="-1828800" algn="ctr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sz="6000" dirty="0">
                <a:solidFill>
                  <a:srgbClr val="FFFF00"/>
                </a:solidFill>
              </a:rPr>
              <a:t>		</a:t>
            </a:r>
            <a:r>
              <a:rPr lang="en-US" sz="6000" dirty="0">
                <a:solidFill>
                  <a:srgbClr val="FFCC00"/>
                </a:solidFill>
              </a:rPr>
              <a:t>C</a:t>
            </a:r>
            <a:r>
              <a:rPr lang="en-US" sz="6000" dirty="0"/>
              <a:t>ommunity           </a:t>
            </a:r>
            <a:r>
              <a:rPr lang="en-US" sz="6000" dirty="0">
                <a:solidFill>
                  <a:srgbClr val="FFCC00"/>
                </a:solidFill>
              </a:rPr>
              <a:t>P</a:t>
            </a:r>
            <a:r>
              <a:rPr lang="en-US" sz="6000" dirty="0"/>
              <a:t>reservation</a:t>
            </a:r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sz="6000" dirty="0">
                <a:solidFill>
                  <a:srgbClr val="FFFF00"/>
                </a:solidFill>
              </a:rPr>
              <a:t>		</a:t>
            </a:r>
            <a:r>
              <a:rPr lang="en-US" sz="6000" dirty="0">
                <a:solidFill>
                  <a:srgbClr val="FFCC00"/>
                </a:solidFill>
              </a:rPr>
              <a:t>C</a:t>
            </a:r>
            <a:r>
              <a:rPr lang="en-US" sz="6000" dirty="0"/>
              <a:t>ommittee</a:t>
            </a:r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endParaRPr lang="en-US" sz="4400" dirty="0"/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endParaRPr lang="en-US" sz="1800" dirty="0"/>
          </a:p>
          <a:p>
            <a:pPr marL="1828800" indent="-1828800" algn="ctr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i="1" dirty="0"/>
              <a:t>Informational Session, May 21,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B25B82-20F9-8531-17C3-AD0D48A8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9" y="4072860"/>
            <a:ext cx="4497340" cy="2560320"/>
          </a:xfrm>
          <a:prstGeom prst="rect">
            <a:avLst/>
          </a:prstGeom>
        </p:spPr>
      </p:pic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80400" y="6318250"/>
            <a:ext cx="406400" cy="382588"/>
          </a:xfrm>
        </p:spPr>
        <p:txBody>
          <a:bodyPr/>
          <a:lstStyle/>
          <a:p>
            <a:pPr>
              <a:defRPr/>
            </a:pPr>
            <a:fld id="{ED30CF08-DE68-408B-B0B4-29FF08056534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394813" y="6116063"/>
            <a:ext cx="41985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ts val="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>
                <a:latin typeface="+mj-lt"/>
                <a:cs typeface="+mn-cs"/>
              </a:rPr>
              <a:t>Assabet River Bridge Design &amp; Permitting</a:t>
            </a:r>
          </a:p>
          <a:p>
            <a:pPr algn="r">
              <a:spcBef>
                <a:spcPts val="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>
                <a:latin typeface="+mj-lt"/>
                <a:cs typeface="+mn-cs"/>
              </a:rPr>
              <a:t>Town of Concord (2024)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4351" y="184150"/>
            <a:ext cx="76517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CC00"/>
                </a:solidFill>
                <a:effectLst/>
              </a:rPr>
              <a:t>Recreation – 22%</a:t>
            </a:r>
          </a:p>
        </p:txBody>
      </p:sp>
      <p:pic>
        <p:nvPicPr>
          <p:cNvPr id="15" name="Content Placeholder 14" descr="A white fence in front of a brick building&#10;&#10;AI-generated content may be incorrect.">
            <a:extLst>
              <a:ext uri="{FF2B5EF4-FFF2-40B4-BE49-F238E27FC236}">
                <a16:creationId xmlns:a16="http://schemas.microsoft.com/office/drawing/2014/main" id="{77C295C5-0087-55B8-1D40-6BF899924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/>
          <a:stretch/>
        </p:blipFill>
        <p:spPr>
          <a:xfrm>
            <a:off x="178789" y="876300"/>
            <a:ext cx="4511040" cy="32438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5"/>
          <a:stretch/>
        </p:blipFill>
        <p:spPr>
          <a:xfrm>
            <a:off x="4593375" y="876300"/>
            <a:ext cx="4424361" cy="304800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41602" y="3223592"/>
            <a:ext cx="4424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White Pond Restoration Project</a:t>
            </a:r>
          </a:p>
          <a:p>
            <a:pPr algn="r"/>
            <a:r>
              <a:rPr lang="en-US" sz="1600" dirty="0">
                <a:latin typeface="+mn-lt"/>
              </a:rPr>
              <a:t>Town of Concord (2016, 2018, 2024)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r="20533" b="8041"/>
          <a:stretch/>
        </p:blipFill>
        <p:spPr>
          <a:xfrm>
            <a:off x="4600063" y="3876025"/>
            <a:ext cx="4424361" cy="274955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69829" y="5794578"/>
            <a:ext cx="4511040" cy="830997"/>
          </a:xfrm>
          <a:prstGeom prst="rect">
            <a:avLst/>
          </a:prstGeom>
          <a:solidFill>
            <a:schemeClr val="bg1">
              <a:lumMod val="50000"/>
              <a:lumOff val="5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Bruce Freeman Rail Trail</a:t>
            </a:r>
          </a:p>
          <a:p>
            <a:pPr algn="r"/>
            <a:r>
              <a:rPr lang="en-US" sz="1600" dirty="0">
                <a:latin typeface="+mj-lt"/>
              </a:rPr>
              <a:t>Town of Concord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(2006, 2009, 2014-2016, 2018, 2021-2024</a:t>
            </a:r>
            <a:r>
              <a:rPr lang="en-US" sz="1600" dirty="0"/>
              <a:t>)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78789" y="3257421"/>
            <a:ext cx="4391040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46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>
                <a:latin typeface="+mj-lt"/>
              </a:rPr>
              <a:t>Accessible Outdoor Oasis,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Minute Man Arc for Human Services (2020)</a:t>
            </a:r>
          </a:p>
        </p:txBody>
      </p:sp>
    </p:spTree>
    <p:extLst>
      <p:ext uri="{BB962C8B-B14F-4D97-AF65-F5344CB8AC3E}">
        <p14:creationId xmlns:p14="http://schemas.microsoft.com/office/powerpoint/2010/main" val="1680441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12969" y="781662"/>
            <a:ext cx="641135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Recommendations for CPA Funding in FY26</a:t>
            </a:r>
          </a:p>
          <a:p>
            <a:pPr algn="ctr"/>
            <a:endParaRPr lang="en-US" sz="1100" dirty="0">
              <a:solidFill>
                <a:srgbClr val="FF66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482165678"/>
              </p:ext>
            </p:extLst>
          </p:nvPr>
        </p:nvGraphicFramePr>
        <p:xfrm>
          <a:off x="-205894" y="199306"/>
          <a:ext cx="7132320" cy="722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EEB4EC8-6DCF-78D5-CD58-CEDA40D969F9}"/>
              </a:ext>
            </a:extLst>
          </p:cNvPr>
          <p:cNvSpPr txBox="1"/>
          <p:nvPr/>
        </p:nvSpPr>
        <p:spPr>
          <a:xfrm>
            <a:off x="6489278" y="4681124"/>
            <a:ext cx="197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$1,450,460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507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12B8D785-C725-36DE-CAA7-E2CC4B281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2490" y="-281832"/>
            <a:ext cx="5696140" cy="79552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7BEF5F-9DC0-5939-5D79-0ABAB2A69200}"/>
              </a:ext>
            </a:extLst>
          </p:cNvPr>
          <p:cNvSpPr txBox="1"/>
          <p:nvPr/>
        </p:nvSpPr>
        <p:spPr>
          <a:xfrm>
            <a:off x="1935759" y="262963"/>
            <a:ext cx="4777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Allowable Uses 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0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idx="1"/>
          </p:nvPr>
        </p:nvSpPr>
        <p:spPr>
          <a:xfrm>
            <a:off x="478971" y="356259"/>
            <a:ext cx="8432800" cy="5949537"/>
          </a:xfrm>
        </p:spPr>
        <p:txBody>
          <a:bodyPr>
            <a:normAutofit/>
          </a:bodyPr>
          <a:lstStyle/>
          <a:p>
            <a:pPr marL="18288" indent="0" algn="ctr" eaLnBrk="1" hangingPunct="1">
              <a:lnSpc>
                <a:spcPct val="95000"/>
              </a:lnSpc>
              <a:buNone/>
              <a:defRPr/>
            </a:pPr>
            <a:r>
              <a:rPr lang="en-US" sz="3600" b="1" u="sng" dirty="0"/>
              <a:t>Concord CPC </a:t>
            </a:r>
            <a:br>
              <a:rPr lang="en-US" sz="3600" b="1" u="sng" dirty="0"/>
            </a:br>
            <a:r>
              <a:rPr lang="en-US" sz="3600" b="1" u="sng" dirty="0"/>
              <a:t>Application Review Schedule</a:t>
            </a:r>
          </a:p>
          <a:p>
            <a:pPr algn="ctr" eaLnBrk="1" hangingPunct="1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endParaRPr lang="en-US" sz="800" b="1" u="sng" dirty="0"/>
          </a:p>
          <a:p>
            <a:pPr marL="18288" indent="0">
              <a:lnSpc>
                <a:spcPct val="95000"/>
              </a:lnSpc>
              <a:buNone/>
              <a:defRPr/>
            </a:pPr>
            <a:r>
              <a:rPr lang="en-US" sz="2200" dirty="0"/>
              <a:t>Public Informational 	  		</a:t>
            </a:r>
            <a:r>
              <a:rPr lang="en-US" sz="2200" i="1" dirty="0"/>
              <a:t>May 21, 2025 and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Meetings 	                             	</a:t>
            </a:r>
            <a:r>
              <a:rPr lang="en-US" sz="2200" i="1" dirty="0"/>
              <a:t>June  10, 2025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endParaRPr lang="en-US" sz="2200" dirty="0"/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>
                <a:solidFill>
                  <a:srgbClr val="FFC000"/>
                </a:solidFill>
              </a:rPr>
              <a:t>Application Deadline        		</a:t>
            </a:r>
            <a:r>
              <a:rPr lang="en-US" sz="2200" i="1" dirty="0">
                <a:solidFill>
                  <a:srgbClr val="FFC000"/>
                </a:solidFill>
              </a:rPr>
              <a:t>September 12, 2025, 12pm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endParaRPr lang="en-US" sz="2200" dirty="0"/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CPC Group Site Visits            		</a:t>
            </a:r>
            <a:r>
              <a:rPr lang="en-US" sz="2200" i="1" dirty="0"/>
              <a:t>September 27, 2025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Applicant Interviews            		</a:t>
            </a:r>
            <a:r>
              <a:rPr lang="en-US" sz="2200" i="1" dirty="0"/>
              <a:t>October 7, 2025</a:t>
            </a:r>
          </a:p>
          <a:p>
            <a:pPr marL="2578608" lvl="8" indent="0">
              <a:lnSpc>
                <a:spcPct val="95000"/>
              </a:lnSpc>
              <a:buNone/>
              <a:defRPr/>
            </a:pPr>
            <a:r>
              <a:rPr lang="en-US" sz="2200" i="1" dirty="0"/>
              <a:t>	            	  	November 4, 2025       </a:t>
            </a:r>
            <a:br>
              <a:rPr lang="en-US" sz="2200" i="1" dirty="0"/>
            </a:br>
            <a:endParaRPr lang="en-US" sz="2200" dirty="0"/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CPC Vote on Recommendations        </a:t>
            </a:r>
            <a:r>
              <a:rPr lang="en-US" sz="2200" i="1" dirty="0"/>
              <a:t>Winter 2025-2026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Annual Town Meeting Vote</a:t>
            </a:r>
            <a:r>
              <a:rPr lang="en-US" sz="2200" i="1" dirty="0"/>
              <a:t>		late April-early May, 2026</a:t>
            </a:r>
            <a:br>
              <a:rPr lang="en-US" sz="2200" i="1" dirty="0"/>
            </a:br>
            <a:r>
              <a:rPr lang="en-US" sz="2200" dirty="0"/>
              <a:t>Grant funds become available	</a:t>
            </a:r>
            <a:r>
              <a:rPr lang="en-US" sz="2200" i="1" dirty="0"/>
              <a:t>July 1, 2026</a:t>
            </a:r>
            <a:r>
              <a:rPr lang="en-US" sz="2200" dirty="0"/>
              <a:t>	</a:t>
            </a:r>
            <a:r>
              <a:rPr lang="en-US" sz="2800" dirty="0"/>
              <a:t>   </a:t>
            </a:r>
            <a:endParaRPr lang="en-US" sz="28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610708" y="6305796"/>
            <a:ext cx="1896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*Dates are subject to change*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0576"/>
            <a:ext cx="8229600" cy="534035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>
                <a:solidFill>
                  <a:srgbClr val="FFC000"/>
                </a:solidFill>
              </a:rPr>
              <a:t>Questions?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3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idx="1"/>
          </p:nvPr>
        </p:nvSpPr>
        <p:spPr>
          <a:xfrm>
            <a:off x="790852" y="565893"/>
            <a:ext cx="7226300" cy="51704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  <p:pic>
        <p:nvPicPr>
          <p:cNvPr id="1026" name="Picture 2" descr="Gov. Cellucci signing CPA, Courtesy of Massachusetts Archives">
            <a:extLst>
              <a:ext uri="{FF2B5EF4-FFF2-40B4-BE49-F238E27FC236}">
                <a16:creationId xmlns:a16="http://schemas.microsoft.com/office/drawing/2014/main" id="{A52A4AB8-8D64-E7C4-EB93-1C516335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7" y="933926"/>
            <a:ext cx="3506306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AA12070-018C-8E9D-1A1B-A6465B579B16}"/>
              </a:ext>
            </a:extLst>
          </p:cNvPr>
          <p:cNvSpPr txBox="1">
            <a:spLocks noChangeArrowheads="1"/>
          </p:cNvSpPr>
          <p:nvPr/>
        </p:nvSpPr>
        <p:spPr>
          <a:xfrm>
            <a:off x="4882548" y="805343"/>
            <a:ext cx="3335939" cy="5486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800" dirty="0"/>
          </a:p>
          <a:p>
            <a:pPr marL="18288" indent="0" fontAlgn="auto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/>
              <a:t>Signed into Massachusetts law in 2000, the Community Preservation Act is a tool that helps communities preserve their most unique natural, community and built features in the face of rapid growth and development.   </a:t>
            </a:r>
          </a:p>
          <a:p>
            <a:pPr fontAlgn="auto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" dirty="0"/>
          </a:p>
          <a:p>
            <a:pPr algn="ctr" fontAlgn="auto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55882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idx="1"/>
          </p:nvPr>
        </p:nvSpPr>
        <p:spPr>
          <a:xfrm>
            <a:off x="992188" y="817563"/>
            <a:ext cx="7226300" cy="5170487"/>
          </a:xfrm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4000" u="sng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8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Each fiscal year, the CPC must allocate at least 10% of its annual revenues to each of the three  core community interests of the Act: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10% Affordable Housing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10% Open Space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10% Historic Preservation 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The remaining 70% may be spent in any of the three above categories or Recreation.  </a:t>
            </a:r>
            <a:br>
              <a:rPr lang="en-US" sz="2800" dirty="0"/>
            </a:br>
            <a:br>
              <a:rPr lang="en-US" sz="2800" dirty="0"/>
            </a:br>
            <a:endParaRPr lang="en-US" sz="2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194330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idx="1"/>
          </p:nvPr>
        </p:nvSpPr>
        <p:spPr>
          <a:xfrm>
            <a:off x="992188" y="335560"/>
            <a:ext cx="7226300" cy="6056851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000" u="sng" dirty="0"/>
              <a:t>The CPA in Concord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4000" u="sng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/>
              <a:t>Concord adopted the Community Preservation Act in 2004.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/>
              <a:t>Voters agreed to fund the CPA account through a 1.5% surcharge on real estate property tax bills.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4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First</a:t>
            </a:r>
            <a:r>
              <a:rPr lang="en-US" sz="2400" dirty="0"/>
              <a:t> $</a:t>
            </a:r>
            <a:r>
              <a:rPr lang="en-US" sz="2800" dirty="0"/>
              <a:t>100,000 of taxable value is exempt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Persons with income less than 80% of area median income are exempt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Seniors with income less than 100% of area median income are exempt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3400" dirty="0"/>
              <a:t>Locally raised funds are matched on a percentage basis by funds in the State Community Preservation Fund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15682"/>
              </p:ext>
            </p:extLst>
          </p:nvPr>
        </p:nvGraphicFramePr>
        <p:xfrm>
          <a:off x="590549" y="1114425"/>
          <a:ext cx="7991475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7813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4000" dirty="0"/>
              <a:t>CPA State Match Over Time</a:t>
            </a:r>
          </a:p>
        </p:txBody>
      </p:sp>
    </p:spTree>
    <p:extLst>
      <p:ext uri="{BB962C8B-B14F-4D97-AF65-F5344CB8AC3E}">
        <p14:creationId xmlns:p14="http://schemas.microsoft.com/office/powerpoint/2010/main" val="294885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96489-F809-DDB7-F216-B4CD4F6CF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E42DD-9CC8-F812-9D25-5B71746E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DBCC8-204B-EC3A-A622-3A87F74BFA12}"/>
              </a:ext>
            </a:extLst>
          </p:cNvPr>
          <p:cNvSpPr/>
          <p:nvPr/>
        </p:nvSpPr>
        <p:spPr>
          <a:xfrm>
            <a:off x="1612969" y="781662"/>
            <a:ext cx="6411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Concord CPA appropriations by category since 2006</a:t>
            </a:r>
            <a:endParaRPr lang="en-US" sz="1100" dirty="0">
              <a:solidFill>
                <a:srgbClr val="FF66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E6F80D0-A726-B801-1CC7-19930A5715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312784"/>
              </p:ext>
            </p:extLst>
          </p:nvPr>
        </p:nvGraphicFramePr>
        <p:xfrm>
          <a:off x="-233886" y="199306"/>
          <a:ext cx="7132320" cy="722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C728F3-4DC6-3DAE-0F1F-98D070A4C3B4}"/>
              </a:ext>
            </a:extLst>
          </p:cNvPr>
          <p:cNvSpPr txBox="1"/>
          <p:nvPr/>
        </p:nvSpPr>
        <p:spPr>
          <a:xfrm>
            <a:off x="6489278" y="4681124"/>
            <a:ext cx="197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$29,999,694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04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3588" y="6318250"/>
            <a:ext cx="303212" cy="382588"/>
          </a:xfrm>
        </p:spPr>
        <p:txBody>
          <a:bodyPr/>
          <a:lstStyle/>
          <a:p>
            <a:pPr>
              <a:defRPr/>
            </a:pPr>
            <a:fld id="{A1E40B34-343F-48BC-BAE1-6471FA005BD4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7352" r="944"/>
          <a:stretch/>
        </p:blipFill>
        <p:spPr bwMode="auto">
          <a:xfrm>
            <a:off x="4353044" y="975046"/>
            <a:ext cx="4544920" cy="30289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Box 11"/>
          <p:cNvSpPr txBox="1">
            <a:spLocks noChangeArrowheads="1"/>
          </p:cNvSpPr>
          <p:nvPr/>
        </p:nvSpPr>
        <p:spPr bwMode="auto">
          <a:xfrm>
            <a:off x="4289211" y="3185908"/>
            <a:ext cx="4641443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>
                <a:latin typeface="+mn-lt"/>
              </a:rPr>
              <a:t>Peter Bulkeley Terrace,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Concord Housing Authority  (2009, 2010, 2015)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8637" y="3745122"/>
            <a:ext cx="4107872" cy="2820489"/>
            <a:chOff x="381661" y="3531209"/>
            <a:chExt cx="4053919" cy="3326790"/>
          </a:xfrm>
        </p:grpSpPr>
        <p:pic>
          <p:nvPicPr>
            <p:cNvPr id="921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6" t="2913" r="2266"/>
            <a:stretch/>
          </p:blipFill>
          <p:spPr bwMode="auto">
            <a:xfrm>
              <a:off x="460042" y="3531209"/>
              <a:ext cx="3975538" cy="332679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Box 13"/>
            <p:cNvSpPr txBox="1">
              <a:spLocks noChangeArrowheads="1"/>
            </p:cNvSpPr>
            <p:nvPr/>
          </p:nvSpPr>
          <p:spPr bwMode="auto">
            <a:xfrm>
              <a:off x="381661" y="6359524"/>
              <a:ext cx="3775073" cy="399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600" dirty="0" err="1">
                  <a:latin typeface="+mj-lt"/>
                </a:rPr>
                <a:t>Lalli</a:t>
              </a:r>
              <a:r>
                <a:rPr lang="en-US" sz="1600" dirty="0">
                  <a:latin typeface="+mj-lt"/>
                </a:rPr>
                <a:t> Woods, CHDC (2009)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8062" y="197644"/>
            <a:ext cx="8307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C00"/>
                </a:solidFill>
                <a:latin typeface="+mj-lt"/>
              </a:rPr>
              <a:t>Community Housing Projects – 22%  </a:t>
            </a:r>
          </a:p>
        </p:txBody>
      </p:sp>
      <p:pic>
        <p:nvPicPr>
          <p:cNvPr id="3" name="Picture 2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CCDBC198-ED78-8AE5-5906-890371473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11831" b="19008"/>
          <a:stretch/>
        </p:blipFill>
        <p:spPr>
          <a:xfrm>
            <a:off x="4436790" y="3745122"/>
            <a:ext cx="4461174" cy="2820489"/>
          </a:xfrm>
          <a:prstGeom prst="rect">
            <a:avLst/>
          </a:prstGeom>
        </p:spPr>
      </p:pic>
      <p:sp>
        <p:nvSpPr>
          <p:cNvPr id="10249" name="TextBox 14"/>
          <p:cNvSpPr txBox="1">
            <a:spLocks noChangeArrowheads="1"/>
          </p:cNvSpPr>
          <p:nvPr/>
        </p:nvSpPr>
        <p:spPr bwMode="auto">
          <a:xfrm>
            <a:off x="4353044" y="5955984"/>
            <a:ext cx="4545201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39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600" dirty="0">
                <a:latin typeface="+mj-lt"/>
              </a:rPr>
              <a:t>Commonwealth Ave.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Concord Housing Authority (2024)</a:t>
            </a:r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2A3AC7EF-EBCE-2587-3A14-781B73F31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b="42235"/>
          <a:stretch/>
        </p:blipFill>
        <p:spPr>
          <a:xfrm>
            <a:off x="408061" y="975046"/>
            <a:ext cx="4028729" cy="282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1 Walden – Performing Arts Center">
            <a:extLst>
              <a:ext uri="{FF2B5EF4-FFF2-40B4-BE49-F238E27FC236}">
                <a16:creationId xmlns:a16="http://schemas.microsoft.com/office/drawing/2014/main" id="{B6A7F589-CA72-8D50-5301-A0E7DA518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" b="2220"/>
          <a:stretch/>
        </p:blipFill>
        <p:spPr bwMode="auto">
          <a:xfrm>
            <a:off x="300261" y="3694938"/>
            <a:ext cx="4028703" cy="26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white house with trees in front of it&#10;&#10;AI-generated content may be incorrect.">
            <a:extLst>
              <a:ext uri="{FF2B5EF4-FFF2-40B4-BE49-F238E27FC236}">
                <a16:creationId xmlns:a16="http://schemas.microsoft.com/office/drawing/2014/main" id="{5364126D-C68B-1B3E-3934-8BB98BA67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" b="31818"/>
          <a:stretch/>
        </p:blipFill>
        <p:spPr>
          <a:xfrm>
            <a:off x="3505868" y="973686"/>
            <a:ext cx="5298128" cy="2743200"/>
          </a:xfrm>
          <a:prstGeom prst="rect">
            <a:avLst/>
          </a:prstGeom>
        </p:spPr>
      </p:pic>
      <p:pic>
        <p:nvPicPr>
          <p:cNvPr id="6" name="Picture 5" descr="Several different photos of a house&#10;&#10;Description automatically generated">
            <a:extLst>
              <a:ext uri="{FF2B5EF4-FFF2-40B4-BE49-F238E27FC236}">
                <a16:creationId xmlns:a16="http://schemas.microsoft.com/office/drawing/2014/main" id="{5406D9BB-4862-9601-89F1-BDA294296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5" t="51481" r="1919" b="5556"/>
          <a:stretch/>
        </p:blipFill>
        <p:spPr>
          <a:xfrm>
            <a:off x="291484" y="957451"/>
            <a:ext cx="4007594" cy="2834640"/>
          </a:xfrm>
          <a:prstGeom prst="rect">
            <a:avLst/>
          </a:prstGeom>
        </p:spPr>
      </p:pic>
      <p:pic>
        <p:nvPicPr>
          <p:cNvPr id="5" name="Picture 4" descr="A picture containing grass, tree, outdoor, house&#10;&#10;AI-generated content may be incorrect.">
            <a:extLst>
              <a:ext uri="{FF2B5EF4-FFF2-40B4-BE49-F238E27FC236}">
                <a16:creationId xmlns:a16="http://schemas.microsoft.com/office/drawing/2014/main" id="{2524C88D-A0F4-5B24-CDF2-34F04E8B5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" b="22417"/>
          <a:stretch/>
        </p:blipFill>
        <p:spPr>
          <a:xfrm>
            <a:off x="4290301" y="3716886"/>
            <a:ext cx="4513695" cy="2660356"/>
          </a:xfrm>
          <a:prstGeom prst="rect">
            <a:avLst/>
          </a:prstGeom>
        </p:spPr>
      </p:pic>
      <p:sp>
        <p:nvSpPr>
          <p:cNvPr id="11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3588" y="6318250"/>
            <a:ext cx="303212" cy="382588"/>
          </a:xfrm>
        </p:spPr>
        <p:txBody>
          <a:bodyPr/>
          <a:lstStyle/>
          <a:p>
            <a:pPr>
              <a:defRPr/>
            </a:pPr>
            <a:fld id="{F4B5FA3B-E2E3-46A7-8F28-2E910C237E78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11266" name="Group 3"/>
          <p:cNvGrpSpPr>
            <a:grpSpLocks/>
          </p:cNvGrpSpPr>
          <p:nvPr/>
        </p:nvGrpSpPr>
        <p:grpSpPr bwMode="auto">
          <a:xfrm>
            <a:off x="321371" y="3321863"/>
            <a:ext cx="8584707" cy="3024834"/>
            <a:chOff x="320620" y="2823393"/>
            <a:chExt cx="8585094" cy="3451228"/>
          </a:xfrm>
        </p:grpSpPr>
        <p:sp>
          <p:nvSpPr>
            <p:cNvPr id="12293" name="TextBox 14"/>
            <p:cNvSpPr txBox="1">
              <a:spLocks noChangeArrowheads="1"/>
            </p:cNvSpPr>
            <p:nvPr/>
          </p:nvSpPr>
          <p:spPr bwMode="auto">
            <a:xfrm>
              <a:off x="5328722" y="5888343"/>
              <a:ext cx="3576992" cy="386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>
                  <a:latin typeface="+mn-lt"/>
                </a:rPr>
                <a:t>Robbins House (2011, 2012, 2024)</a:t>
              </a:r>
            </a:p>
          </p:txBody>
        </p:sp>
        <p:sp>
          <p:nvSpPr>
            <p:cNvPr id="12290" name="TextBox 11"/>
            <p:cNvSpPr txBox="1">
              <a:spLocks noChangeArrowheads="1"/>
            </p:cNvSpPr>
            <p:nvPr/>
          </p:nvSpPr>
          <p:spPr bwMode="auto">
            <a:xfrm>
              <a:off x="362625" y="2823393"/>
              <a:ext cx="3950475" cy="386278"/>
            </a:xfrm>
            <a:prstGeom prst="rect">
              <a:avLst/>
            </a:prstGeom>
            <a:solidFill>
              <a:schemeClr val="bg1">
                <a:lumMod val="65000"/>
                <a:lumOff val="3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600" dirty="0">
                  <a:latin typeface="+mn-lt"/>
                </a:rPr>
                <a:t>Concord Art Association 2024)  </a:t>
              </a:r>
            </a:p>
          </p:txBody>
        </p:sp>
        <p:sp>
          <p:nvSpPr>
            <p:cNvPr id="11274" name="TextBox 13"/>
            <p:cNvSpPr txBox="1">
              <a:spLocks noChangeArrowheads="1"/>
            </p:cNvSpPr>
            <p:nvPr/>
          </p:nvSpPr>
          <p:spPr bwMode="auto">
            <a:xfrm>
              <a:off x="320620" y="5888343"/>
              <a:ext cx="4007773" cy="386278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4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600" dirty="0">
                  <a:latin typeface="+mn-lt"/>
                </a:rPr>
                <a:t>51 Walden Street (2024)</a:t>
              </a: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891016" y="3088214"/>
            <a:ext cx="49421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Timothy Wheeler House /</a:t>
            </a:r>
            <a:b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</a:b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Concord Home for the Aged (2017, 2019-2022) 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847725" y="157351"/>
            <a:ext cx="74390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3600" dirty="0">
                <a:solidFill>
                  <a:srgbClr val="FFCC00"/>
                </a:solidFill>
                <a:effectLst/>
              </a:rPr>
              <a:t>Historic Preservation - 32%  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36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9874F33D-BFE8-68BA-96DC-3887E59E4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7" y="3546752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r="26852"/>
          <a:stretch/>
        </p:blipFill>
        <p:spPr bwMode="auto">
          <a:xfrm rot="5400000">
            <a:off x="1028598" y="92748"/>
            <a:ext cx="2953516" cy="470197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006029" y="3320232"/>
            <a:ext cx="35929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buClr>
                <a:srgbClr val="86D1EC"/>
              </a:buClr>
              <a:buSzPct val="90000"/>
            </a:pPr>
            <a:r>
              <a:rPr lang="en-US" sz="1600" dirty="0">
                <a:latin typeface="+mj-lt"/>
              </a:rPr>
              <a:t>Old Calf Pasture Habitat Restoration Town of Concord (2013 - 2019)</a:t>
            </a:r>
          </a:p>
        </p:txBody>
      </p:sp>
      <p:pic>
        <p:nvPicPr>
          <p:cNvPr id="14343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8806" r="-748" b="9965"/>
          <a:stretch/>
        </p:blipFill>
        <p:spPr bwMode="auto">
          <a:xfrm>
            <a:off x="4290633" y="3916955"/>
            <a:ext cx="4699000" cy="28337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Box 14"/>
          <p:cNvSpPr txBox="1">
            <a:spLocks noChangeArrowheads="1"/>
          </p:cNvSpPr>
          <p:nvPr/>
        </p:nvSpPr>
        <p:spPr bwMode="auto">
          <a:xfrm>
            <a:off x="4074064" y="6442759"/>
            <a:ext cx="49155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>
                <a:latin typeface="+mj-lt"/>
              </a:rPr>
              <a:t>Gerow Land Acquisition, Town of Concord (2018)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80400" y="6318250"/>
            <a:ext cx="406400" cy="382588"/>
          </a:xfrm>
        </p:spPr>
        <p:txBody>
          <a:bodyPr/>
          <a:lstStyle/>
          <a:p>
            <a:pPr>
              <a:defRPr/>
            </a:pPr>
            <a:fld id="{28EFE5C3-865C-4A23-8888-A89F2CB0BA8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53973" y="228601"/>
            <a:ext cx="9090026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3600" dirty="0">
                <a:solidFill>
                  <a:srgbClr val="FFCC00"/>
                </a:solidFill>
                <a:effectLst/>
              </a:rPr>
              <a:t>Open Space - 23%  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3600" dirty="0">
              <a:solidFill>
                <a:srgbClr val="FFCC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7AFCE-B685-7E7A-C380-7488FDE5A13A}"/>
              </a:ext>
            </a:extLst>
          </p:cNvPr>
          <p:cNvSpPr txBox="1"/>
          <p:nvPr/>
        </p:nvSpPr>
        <p:spPr>
          <a:xfrm>
            <a:off x="154367" y="6196538"/>
            <a:ext cx="4130109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</a:rPr>
              <a:t>Emerson Land Acquisition &amp; Conservation Restriction (2019, 2021)</a:t>
            </a:r>
          </a:p>
        </p:txBody>
      </p:sp>
      <p:pic>
        <p:nvPicPr>
          <p:cNvPr id="7" name="Picture 6" descr="A monument in the middle of a road&#10;&#10;Description automatically generated">
            <a:extLst>
              <a:ext uri="{FF2B5EF4-FFF2-40B4-BE49-F238E27FC236}">
                <a16:creationId xmlns:a16="http://schemas.microsoft.com/office/drawing/2014/main" id="{82BE6002-5F86-9729-BABD-4AA3CCB49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1172"/>
          <a:stretch/>
        </p:blipFill>
        <p:spPr>
          <a:xfrm>
            <a:off x="4598986" y="966979"/>
            <a:ext cx="4333294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5080" y="3537019"/>
            <a:ext cx="4267200" cy="338554"/>
          </a:xfrm>
          <a:prstGeom prst="rect">
            <a:avLst/>
          </a:prstGeom>
          <a:solidFill>
            <a:schemeClr val="bg1">
              <a:lumMod val="65000"/>
              <a:lumOff val="35000"/>
              <a:alpha val="51000"/>
            </a:schemeClr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250 Trees for the 250</a:t>
            </a:r>
            <a:r>
              <a:rPr lang="en-US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th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21897687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88e5faa-5485-47e4-801e-7bae68f252b2" xsi:nil="true"/>
    <_ip_UnifiedCompliancePolicyProperties xmlns="http://schemas.microsoft.com/sharepoint/v3" xsi:nil="true"/>
    <lcf76f155ced4ddcb4097134ff3c332f xmlns="5a95b069-a164-4203-ae0b-9509c92a48f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7672B5A5F8744F9D69256B09464220" ma:contentTypeVersion="17" ma:contentTypeDescription="Create a new document." ma:contentTypeScope="" ma:versionID="341736d85fdfe3752ba0a7a1a3860062">
  <xsd:schema xmlns:xsd="http://www.w3.org/2001/XMLSchema" xmlns:xs="http://www.w3.org/2001/XMLSchema" xmlns:p="http://schemas.microsoft.com/office/2006/metadata/properties" xmlns:ns1="http://schemas.microsoft.com/sharepoint/v3" xmlns:ns2="5a95b069-a164-4203-ae0b-9509c92a48fc" xmlns:ns3="488e5faa-5485-47e4-801e-7bae68f252b2" targetNamespace="http://schemas.microsoft.com/office/2006/metadata/properties" ma:root="true" ma:fieldsID="ce1b7d1e3ae6abe138123c6165b64362" ns1:_="" ns2:_="" ns3:_="">
    <xsd:import namespace="http://schemas.microsoft.com/sharepoint/v3"/>
    <xsd:import namespace="5a95b069-a164-4203-ae0b-9509c92a48fc"/>
    <xsd:import namespace="488e5faa-5485-47e4-801e-7bae68f25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5b069-a164-4203-ae0b-9509c92a48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ebebd48-0262-4b3c-be1e-fe88a3d91a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8e5faa-5485-47e4-801e-7bae68f252b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f42cbe5-887f-4211-87c0-92e9d3292db2}" ma:internalName="TaxCatchAll" ma:showField="CatchAllData" ma:web="488e5faa-5485-47e4-801e-7bae68f252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1B4CBB-F641-41B9-8EFB-515F461661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5A3C94-3ED7-430F-83E5-532D3CE35AAC}">
  <ds:schemaRefs>
    <ds:schemaRef ds:uri="http://schemas.microsoft.com/office/2006/documentManagement/types"/>
    <ds:schemaRef ds:uri="http://purl.org/dc/terms/"/>
    <ds:schemaRef ds:uri="http://purl.org/dc/dcmitype/"/>
    <ds:schemaRef ds:uri="5a95b069-a164-4203-ae0b-9509c92a48fc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488e5faa-5485-47e4-801e-7bae68f252b2"/>
    <ds:schemaRef ds:uri="http://schemas.microsoft.com/sharepoint/v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FE68832-B61F-4B32-B01B-CAAC44112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95b069-a164-4203-ae0b-9509c92a48fc"/>
    <ds:schemaRef ds:uri="488e5faa-5485-47e4-801e-7bae68f25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12123</TotalTime>
  <Words>588</Words>
  <Application>Microsoft Office PowerPoint</Application>
  <PresentationFormat>On-screen Show (4:3)</PresentationFormat>
  <Paragraphs>129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Palatino Linotype</vt:lpstr>
      <vt:lpstr>Times New Roman</vt:lpstr>
      <vt:lpstr>Wingdings</vt:lpstr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Carlsle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Crounse</dc:creator>
  <cp:lastModifiedBy>Ann Clifford</cp:lastModifiedBy>
  <cp:revision>382</cp:revision>
  <cp:lastPrinted>2016-11-14T20:18:08Z</cp:lastPrinted>
  <dcterms:created xsi:type="dcterms:W3CDTF">2007-11-02T06:06:30Z</dcterms:created>
  <dcterms:modified xsi:type="dcterms:W3CDTF">2025-05-20T17:43:43Z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0x010100207672B5A5F8744F9D69256B09464220</vt:lpwstr>
  </property>
  <property fmtid="{D5CDD505-2E9C-101B-9397-08002B2CF9AE}" pid="3" name="MediaServiceImageTags">
    <vt:lpwstr/>
  </property>
</Properties>
</file>